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96" r:id="rId7"/>
    <p:sldId id="297" r:id="rId8"/>
    <p:sldId id="265" r:id="rId9"/>
    <p:sldId id="299" r:id="rId10"/>
    <p:sldId id="263" r:id="rId11"/>
    <p:sldId id="298" r:id="rId12"/>
    <p:sldId id="300" r:id="rId13"/>
    <p:sldId id="301" r:id="rId14"/>
    <p:sldId id="302" r:id="rId15"/>
    <p:sldId id="303" r:id="rId16"/>
  </p:sldIdLst>
  <p:sldSz cx="9144000" cy="5143500" type="screen16x9"/>
  <p:notesSz cx="6858000" cy="9144000"/>
  <p:embeddedFontLst>
    <p:embeddedFont>
      <p:font typeface="Alexandria" pitchFamily="2" charset="-78"/>
      <p:regular r:id="rId18"/>
      <p:bold r:id="rId19"/>
    </p:embeddedFont>
    <p:embeddedFont>
      <p:font typeface="Cambria Math" panose="02040503050406030204" pitchFamily="18" charset="0"/>
      <p:regular r:id="rId20"/>
    </p:embeddedFont>
    <p:embeddedFont>
      <p:font typeface="Work Sans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493B7D-0D95-4160-9F1C-E43316131FB8}">
  <a:tblStyle styleId="{7B493B7D-0D95-4160-9F1C-E43316131F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50" d="100"/>
          <a:sy n="150" d="100"/>
        </p:scale>
        <p:origin x="4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d62216bf1_0_37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d62216bf1_0_37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d62216bf1_0_37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d62216bf1_0_37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104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d62216bf1_0_37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d62216bf1_0_37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306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d62216bf1_0_37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d62216bf1_0_37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221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d62216bf1_0_37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d62216bf1_0_37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805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d62216bf1_0_37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d62216bf1_0_37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40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d62216bf1_0_37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d62216bf1_0_37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d4e545e9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d4e545e9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d62216bf1_0_37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d62216bf1_0_37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d4e545e9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d4e545e9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d4e545e9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d4e545e9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985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d4e545e9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d4e545e9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72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9d62216bf1_0_37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9d62216bf1_0_37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9d62216bf1_0_37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9d62216bf1_0_37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5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262824" cy="5143500"/>
            <a:chOff x="0" y="0"/>
            <a:chExt cx="9262824" cy="51435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118825" y="219042"/>
              <a:ext cx="9143999" cy="4467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4">
              <a:alphaModFix/>
            </a:blip>
            <a:srcRect l="4405" r="6044"/>
            <a:stretch/>
          </p:blipFill>
          <p:spPr>
            <a:xfrm>
              <a:off x="0" y="1278750"/>
              <a:ext cx="9144002" cy="3422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912900"/>
            <a:ext cx="4470600" cy="26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3691375"/>
            <a:ext cx="4470600" cy="52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5"/>
          <p:cNvGrpSpPr/>
          <p:nvPr/>
        </p:nvGrpSpPr>
        <p:grpSpPr>
          <a:xfrm>
            <a:off x="-158732" y="0"/>
            <a:ext cx="9302732" cy="5143500"/>
            <a:chOff x="-158732" y="0"/>
            <a:chExt cx="9302732" cy="5143500"/>
          </a:xfrm>
        </p:grpSpPr>
        <p:pic>
          <p:nvPicPr>
            <p:cNvPr id="125" name="Google Shape;125;p1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5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flipH="1">
              <a:off x="-158732" y="445017"/>
              <a:ext cx="9143999" cy="4467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5"/>
            <p:cNvPicPr preferRelativeResize="0"/>
            <p:nvPr/>
          </p:nvPicPr>
          <p:blipFill rotWithShape="1">
            <a:blip r:embed="rId4">
              <a:alphaModFix/>
            </a:blip>
            <a:srcRect l="12210" r="5234" b="50760"/>
            <a:stretch/>
          </p:blipFill>
          <p:spPr>
            <a:xfrm rot="10800000">
              <a:off x="1" y="1"/>
              <a:ext cx="8430899" cy="1685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Google Shape;128;p15"/>
          <p:cNvGrpSpPr/>
          <p:nvPr/>
        </p:nvGrpSpPr>
        <p:grpSpPr>
          <a:xfrm>
            <a:off x="-1" y="109843"/>
            <a:ext cx="8995982" cy="4937833"/>
            <a:chOff x="-1" y="109843"/>
            <a:chExt cx="8995982" cy="4937833"/>
          </a:xfrm>
        </p:grpSpPr>
        <p:grpSp>
          <p:nvGrpSpPr>
            <p:cNvPr id="129" name="Google Shape;129;p15"/>
            <p:cNvGrpSpPr/>
            <p:nvPr/>
          </p:nvGrpSpPr>
          <p:grpSpPr>
            <a:xfrm>
              <a:off x="8197192" y="109843"/>
              <a:ext cx="798790" cy="609770"/>
              <a:chOff x="11499487" y="1377314"/>
              <a:chExt cx="693755" cy="529590"/>
            </a:xfrm>
          </p:grpSpPr>
          <p:sp>
            <p:nvSpPr>
              <p:cNvPr id="130" name="Google Shape;130;p15"/>
              <p:cNvSpPr/>
              <p:nvPr/>
            </p:nvSpPr>
            <p:spPr>
              <a:xfrm>
                <a:off x="11499487" y="1502092"/>
                <a:ext cx="499618" cy="404812"/>
              </a:xfrm>
              <a:custGeom>
                <a:avLst/>
                <a:gdLst/>
                <a:ahLst/>
                <a:cxnLst/>
                <a:rect l="l" t="t" r="r" b="b"/>
                <a:pathLst>
                  <a:path w="499618" h="404812" extrusionOk="0">
                    <a:moveTo>
                      <a:pt x="499618" y="10477"/>
                    </a:moveTo>
                    <a:lnTo>
                      <a:pt x="473923" y="308610"/>
                    </a:lnTo>
                    <a:lnTo>
                      <a:pt x="146555" y="308610"/>
                    </a:lnTo>
                    <a:lnTo>
                      <a:pt x="87552" y="404812"/>
                    </a:lnTo>
                    <a:lnTo>
                      <a:pt x="87552" y="308610"/>
                    </a:lnTo>
                    <a:lnTo>
                      <a:pt x="0" y="308610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946CCF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11694576" y="1377314"/>
                <a:ext cx="498666" cy="404812"/>
              </a:xfrm>
              <a:custGeom>
                <a:avLst/>
                <a:gdLst/>
                <a:ahLst/>
                <a:cxnLst/>
                <a:rect l="l" t="t" r="r" b="b"/>
                <a:pathLst>
                  <a:path w="498666" h="404812" extrusionOk="0">
                    <a:moveTo>
                      <a:pt x="0" y="10478"/>
                    </a:moveTo>
                    <a:lnTo>
                      <a:pt x="25695" y="308610"/>
                    </a:lnTo>
                    <a:lnTo>
                      <a:pt x="353064" y="308610"/>
                    </a:lnTo>
                    <a:lnTo>
                      <a:pt x="411114" y="404813"/>
                    </a:lnTo>
                    <a:lnTo>
                      <a:pt x="411114" y="308610"/>
                    </a:lnTo>
                    <a:lnTo>
                      <a:pt x="498667" y="308610"/>
                    </a:lnTo>
                    <a:lnTo>
                      <a:pt x="4986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" name="Google Shape;132;p15"/>
              <p:cNvGrpSpPr/>
              <p:nvPr/>
            </p:nvGrpSpPr>
            <p:grpSpPr>
              <a:xfrm>
                <a:off x="11852551" y="1525905"/>
                <a:ext cx="215073" cy="30480"/>
                <a:chOff x="11852551" y="1525905"/>
                <a:chExt cx="215073" cy="30480"/>
              </a:xfrm>
            </p:grpSpPr>
            <p:sp>
              <p:nvSpPr>
                <p:cNvPr id="133" name="Google Shape;133;p15"/>
                <p:cNvSpPr/>
                <p:nvPr/>
              </p:nvSpPr>
              <p:spPr>
                <a:xfrm>
                  <a:off x="11852551" y="1525905"/>
                  <a:ext cx="30452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2" h="30480" extrusionOk="0">
                      <a:moveTo>
                        <a:pt x="30452" y="15240"/>
                      </a:moveTo>
                      <a:cubicBezTo>
                        <a:pt x="30452" y="23813"/>
                        <a:pt x="23791" y="30480"/>
                        <a:pt x="15226" y="30480"/>
                      </a:cubicBezTo>
                      <a:cubicBezTo>
                        <a:pt x="6661" y="30480"/>
                        <a:pt x="0" y="23813"/>
                        <a:pt x="0" y="15240"/>
                      </a:cubicBezTo>
                      <a:cubicBezTo>
                        <a:pt x="0" y="6668"/>
                        <a:pt x="6661" y="0"/>
                        <a:pt x="15226" y="0"/>
                      </a:cubicBezTo>
                      <a:cubicBezTo>
                        <a:pt x="22839" y="0"/>
                        <a:pt x="30452" y="6668"/>
                        <a:pt x="30452" y="15240"/>
                      </a:cubicBezTo>
                      <a:close/>
                    </a:path>
                  </a:pathLst>
                </a:custGeom>
                <a:solidFill>
                  <a:srgbClr val="EBEBE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15"/>
                <p:cNvSpPr/>
                <p:nvPr/>
              </p:nvSpPr>
              <p:spPr>
                <a:xfrm>
                  <a:off x="11944861" y="1525905"/>
                  <a:ext cx="30453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3" h="30480" extrusionOk="0">
                      <a:moveTo>
                        <a:pt x="30453" y="15240"/>
                      </a:moveTo>
                      <a:cubicBezTo>
                        <a:pt x="30453" y="23813"/>
                        <a:pt x="23791" y="30480"/>
                        <a:pt x="15227" y="30480"/>
                      </a:cubicBezTo>
                      <a:cubicBezTo>
                        <a:pt x="6662" y="30480"/>
                        <a:pt x="0" y="23813"/>
                        <a:pt x="0" y="15240"/>
                      </a:cubicBezTo>
                      <a:cubicBezTo>
                        <a:pt x="0" y="6668"/>
                        <a:pt x="6662" y="0"/>
                        <a:pt x="15227" y="0"/>
                      </a:cubicBezTo>
                      <a:cubicBezTo>
                        <a:pt x="23791" y="0"/>
                        <a:pt x="30453" y="6668"/>
                        <a:pt x="30453" y="15240"/>
                      </a:cubicBezTo>
                      <a:close/>
                    </a:path>
                  </a:pathLst>
                </a:custGeom>
                <a:solidFill>
                  <a:srgbClr val="EBEBE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15"/>
                <p:cNvSpPr/>
                <p:nvPr/>
              </p:nvSpPr>
              <p:spPr>
                <a:xfrm>
                  <a:off x="12037171" y="1525905"/>
                  <a:ext cx="30453" cy="3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3" h="30480" extrusionOk="0">
                      <a:moveTo>
                        <a:pt x="30453" y="15240"/>
                      </a:moveTo>
                      <a:cubicBezTo>
                        <a:pt x="30453" y="23813"/>
                        <a:pt x="23791" y="30480"/>
                        <a:pt x="15227" y="30480"/>
                      </a:cubicBezTo>
                      <a:cubicBezTo>
                        <a:pt x="6662" y="30480"/>
                        <a:pt x="0" y="23813"/>
                        <a:pt x="0" y="15240"/>
                      </a:cubicBezTo>
                      <a:cubicBezTo>
                        <a:pt x="0" y="6668"/>
                        <a:pt x="6662" y="0"/>
                        <a:pt x="15227" y="0"/>
                      </a:cubicBezTo>
                      <a:cubicBezTo>
                        <a:pt x="23791" y="0"/>
                        <a:pt x="30453" y="6668"/>
                        <a:pt x="30453" y="15240"/>
                      </a:cubicBezTo>
                      <a:close/>
                    </a:path>
                  </a:pathLst>
                </a:custGeom>
                <a:solidFill>
                  <a:srgbClr val="EBEBE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136" name="Google Shape;136;p15"/>
            <p:cNvPicPr preferRelativeResize="0"/>
            <p:nvPr/>
          </p:nvPicPr>
          <p:blipFill rotWithShape="1">
            <a:blip r:embed="rId5">
              <a:alphaModFix/>
            </a:blip>
            <a:srcRect r="44233"/>
            <a:stretch/>
          </p:blipFill>
          <p:spPr>
            <a:xfrm flipH="1">
              <a:off x="-1" y="109850"/>
              <a:ext cx="1736725" cy="85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15"/>
            <p:cNvSpPr/>
            <p:nvPr/>
          </p:nvSpPr>
          <p:spPr>
            <a:xfrm>
              <a:off x="923556" y="4438672"/>
              <a:ext cx="614918" cy="609005"/>
            </a:xfrm>
            <a:custGeom>
              <a:avLst/>
              <a:gdLst/>
              <a:ahLst/>
              <a:cxnLst/>
              <a:rect l="l" t="t" r="r" b="b"/>
              <a:pathLst>
                <a:path w="386741" h="383022" extrusionOk="0">
                  <a:moveTo>
                    <a:pt x="337837" y="80127"/>
                  </a:moveTo>
                  <a:lnTo>
                    <a:pt x="252188" y="106797"/>
                  </a:lnTo>
                  <a:cubicBezTo>
                    <a:pt x="248382" y="107750"/>
                    <a:pt x="244576" y="110607"/>
                    <a:pt x="241720" y="112512"/>
                  </a:cubicBezTo>
                  <a:lnTo>
                    <a:pt x="224591" y="118227"/>
                  </a:lnTo>
                  <a:cubicBezTo>
                    <a:pt x="225543" y="79175"/>
                    <a:pt x="197944" y="16310"/>
                    <a:pt x="197944" y="16310"/>
                  </a:cubicBezTo>
                  <a:cubicBezTo>
                    <a:pt x="194138" y="3927"/>
                    <a:pt x="179863" y="-2740"/>
                    <a:pt x="165588" y="1070"/>
                  </a:cubicBezTo>
                  <a:cubicBezTo>
                    <a:pt x="152265" y="5832"/>
                    <a:pt x="143701" y="19167"/>
                    <a:pt x="147506" y="31550"/>
                  </a:cubicBezTo>
                  <a:lnTo>
                    <a:pt x="155120" y="55362"/>
                  </a:lnTo>
                  <a:cubicBezTo>
                    <a:pt x="174153" y="138230"/>
                    <a:pt x="118957" y="178235"/>
                    <a:pt x="118957" y="178235"/>
                  </a:cubicBezTo>
                  <a:lnTo>
                    <a:pt x="112296" y="155375"/>
                  </a:lnTo>
                  <a:lnTo>
                    <a:pt x="0" y="190617"/>
                  </a:lnTo>
                  <a:lnTo>
                    <a:pt x="59955" y="383022"/>
                  </a:lnTo>
                  <a:lnTo>
                    <a:pt x="172250" y="347780"/>
                  </a:lnTo>
                  <a:lnTo>
                    <a:pt x="164636" y="323015"/>
                  </a:lnTo>
                  <a:cubicBezTo>
                    <a:pt x="164636" y="323015"/>
                    <a:pt x="196042" y="332540"/>
                    <a:pt x="269318" y="310632"/>
                  </a:cubicBezTo>
                  <a:cubicBezTo>
                    <a:pt x="273125" y="311585"/>
                    <a:pt x="277883" y="310632"/>
                    <a:pt x="281690" y="309680"/>
                  </a:cubicBezTo>
                  <a:lnTo>
                    <a:pt x="367339" y="283010"/>
                  </a:lnTo>
                  <a:cubicBezTo>
                    <a:pt x="381614" y="278247"/>
                    <a:pt x="390178" y="263007"/>
                    <a:pt x="385420" y="248720"/>
                  </a:cubicBezTo>
                  <a:cubicBezTo>
                    <a:pt x="382565" y="240147"/>
                    <a:pt x="375903" y="233480"/>
                    <a:pt x="367339" y="230622"/>
                  </a:cubicBezTo>
                  <a:cubicBezTo>
                    <a:pt x="378759" y="224907"/>
                    <a:pt x="385420" y="210620"/>
                    <a:pt x="381614" y="198237"/>
                  </a:cubicBezTo>
                  <a:cubicBezTo>
                    <a:pt x="378759" y="189665"/>
                    <a:pt x="372097" y="182997"/>
                    <a:pt x="363532" y="180140"/>
                  </a:cubicBezTo>
                  <a:cubicBezTo>
                    <a:pt x="374952" y="174425"/>
                    <a:pt x="381614" y="160137"/>
                    <a:pt x="377807" y="147755"/>
                  </a:cubicBezTo>
                  <a:cubicBezTo>
                    <a:pt x="374952" y="139182"/>
                    <a:pt x="368291" y="132515"/>
                    <a:pt x="359725" y="129657"/>
                  </a:cubicBezTo>
                  <a:cubicBezTo>
                    <a:pt x="371145" y="123942"/>
                    <a:pt x="377807" y="109655"/>
                    <a:pt x="374000" y="97272"/>
                  </a:cubicBezTo>
                  <a:cubicBezTo>
                    <a:pt x="367339" y="83937"/>
                    <a:pt x="352112" y="75365"/>
                    <a:pt x="337837" y="8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8668961" y="2049818"/>
              <a:ext cx="263611" cy="294193"/>
            </a:xfrm>
            <a:custGeom>
              <a:avLst/>
              <a:gdLst/>
              <a:ahLst/>
              <a:cxnLst/>
              <a:rect l="l" t="t" r="r" b="b"/>
              <a:pathLst>
                <a:path w="297866" h="332422" extrusionOk="0">
                  <a:moveTo>
                    <a:pt x="193185" y="0"/>
                  </a:moveTo>
                  <a:lnTo>
                    <a:pt x="188427" y="134302"/>
                  </a:lnTo>
                  <a:lnTo>
                    <a:pt x="297867" y="175260"/>
                  </a:lnTo>
                  <a:lnTo>
                    <a:pt x="186524" y="209550"/>
                  </a:lnTo>
                  <a:lnTo>
                    <a:pt x="187475" y="332423"/>
                  </a:lnTo>
                  <a:lnTo>
                    <a:pt x="115150" y="230505"/>
                  </a:lnTo>
                  <a:lnTo>
                    <a:pt x="0" y="266700"/>
                  </a:lnTo>
                  <a:lnTo>
                    <a:pt x="72325" y="169545"/>
                  </a:lnTo>
                  <a:lnTo>
                    <a:pt x="6661" y="87630"/>
                  </a:lnTo>
                  <a:lnTo>
                    <a:pt x="118004" y="1095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1915749" y="1552700"/>
            <a:ext cx="236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title" idx="2"/>
          </p:nvPr>
        </p:nvSpPr>
        <p:spPr>
          <a:xfrm>
            <a:off x="5610509" y="1552700"/>
            <a:ext cx="236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1915743" y="1889150"/>
            <a:ext cx="23628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3"/>
          </p:nvPr>
        </p:nvSpPr>
        <p:spPr>
          <a:xfrm>
            <a:off x="5610500" y="1889150"/>
            <a:ext cx="23628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4"/>
          </p:nvPr>
        </p:nvSpPr>
        <p:spPr>
          <a:xfrm>
            <a:off x="1915749" y="3077200"/>
            <a:ext cx="236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 idx="5"/>
          </p:nvPr>
        </p:nvSpPr>
        <p:spPr>
          <a:xfrm>
            <a:off x="5610509" y="3077200"/>
            <a:ext cx="236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ubTitle" idx="6"/>
          </p:nvPr>
        </p:nvSpPr>
        <p:spPr>
          <a:xfrm>
            <a:off x="1915743" y="3413650"/>
            <a:ext cx="23628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7"/>
          </p:nvPr>
        </p:nvSpPr>
        <p:spPr>
          <a:xfrm>
            <a:off x="5610500" y="3413650"/>
            <a:ext cx="23628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8"/>
          <p:cNvGrpSpPr/>
          <p:nvPr/>
        </p:nvGrpSpPr>
        <p:grpSpPr>
          <a:xfrm>
            <a:off x="-9525" y="-38100"/>
            <a:ext cx="9163049" cy="5210176"/>
            <a:chOff x="-9525" y="-38100"/>
            <a:chExt cx="9163049" cy="5210176"/>
          </a:xfrm>
        </p:grpSpPr>
        <p:pic>
          <p:nvPicPr>
            <p:cNvPr id="195" name="Google Shape;195;p1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5400000" flipH="1">
              <a:off x="1971674" y="-2009775"/>
              <a:ext cx="5200651" cy="9163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8"/>
            <p:cNvPicPr preferRelativeResize="0"/>
            <p:nvPr/>
          </p:nvPicPr>
          <p:blipFill rotWithShape="1">
            <a:blip r:embed="rId3">
              <a:alphaModFix/>
            </a:blip>
            <a:srcRect r="14096" b="21525"/>
            <a:stretch/>
          </p:blipFill>
          <p:spPr>
            <a:xfrm rot="10800000">
              <a:off x="1" y="-38100"/>
              <a:ext cx="8772524" cy="268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8"/>
            <p:cNvPicPr preferRelativeResize="0"/>
            <p:nvPr/>
          </p:nvPicPr>
          <p:blipFill rotWithShape="1">
            <a:blip r:embed="rId4">
              <a:alphaModFix amt="80000"/>
            </a:blip>
            <a:srcRect r="1039"/>
            <a:stretch/>
          </p:blipFill>
          <p:spPr>
            <a:xfrm rot="10800000">
              <a:off x="0" y="675800"/>
              <a:ext cx="9048750" cy="446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/>
          <p:cNvPicPr preferRelativeResize="0"/>
          <p:nvPr/>
        </p:nvPicPr>
        <p:blipFill rotWithShape="1">
          <a:blip r:embed="rId2">
            <a:alphaModFix/>
          </a:blip>
          <a:srcRect l="8700" r="35493" b="-492"/>
          <a:stretch/>
        </p:blipFill>
        <p:spPr>
          <a:xfrm rot="4975666">
            <a:off x="4237652" y="856445"/>
            <a:ext cx="5698971" cy="34397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19"/>
          <p:cNvGrpSpPr/>
          <p:nvPr/>
        </p:nvGrpSpPr>
        <p:grpSpPr>
          <a:xfrm>
            <a:off x="-9525" y="-28576"/>
            <a:ext cx="9163049" cy="5200651"/>
            <a:chOff x="-9525" y="-28576"/>
            <a:chExt cx="9163049" cy="5200651"/>
          </a:xfrm>
        </p:grpSpPr>
        <p:pic>
          <p:nvPicPr>
            <p:cNvPr id="201" name="Google Shape;201;p1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5400000">
              <a:off x="1971674" y="-2009775"/>
              <a:ext cx="5200651" cy="9163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9"/>
            <p:cNvPicPr preferRelativeResize="0"/>
            <p:nvPr/>
          </p:nvPicPr>
          <p:blipFill rotWithShape="1">
            <a:blip r:embed="rId4">
              <a:alphaModFix amt="80000"/>
            </a:blip>
            <a:srcRect r="44619"/>
            <a:stretch/>
          </p:blipFill>
          <p:spPr>
            <a:xfrm rot="-5400000">
              <a:off x="-193787" y="298088"/>
              <a:ext cx="5063874" cy="446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0"/>
          <p:cNvGrpSpPr/>
          <p:nvPr/>
        </p:nvGrpSpPr>
        <p:grpSpPr>
          <a:xfrm>
            <a:off x="-87715" y="-28576"/>
            <a:ext cx="9250765" cy="5210176"/>
            <a:chOff x="-87715" y="-28576"/>
            <a:chExt cx="9250765" cy="5210176"/>
          </a:xfrm>
        </p:grpSpPr>
        <p:pic>
          <p:nvPicPr>
            <p:cNvPr id="205" name="Google Shape;205;p20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5400000">
              <a:off x="1971674" y="-2009775"/>
              <a:ext cx="5200651" cy="9163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0"/>
            <p:cNvPicPr preferRelativeResize="0"/>
            <p:nvPr/>
          </p:nvPicPr>
          <p:blipFill rotWithShape="1">
            <a:blip r:embed="rId3">
              <a:alphaModFix/>
            </a:blip>
            <a:srcRect l="8703" t="5866" r="1473" b="-492"/>
            <a:stretch/>
          </p:blipFill>
          <p:spPr>
            <a:xfrm rot="10799996" flipH="1">
              <a:off x="-9525" y="1942654"/>
              <a:ext cx="9172574" cy="3238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0"/>
            <p:cNvPicPr preferRelativeResize="0"/>
            <p:nvPr/>
          </p:nvPicPr>
          <p:blipFill rotWithShape="1">
            <a:blip r:embed="rId4">
              <a:alphaModFix amt="80000"/>
            </a:blip>
            <a:srcRect r="-210"/>
            <a:stretch/>
          </p:blipFill>
          <p:spPr>
            <a:xfrm flipH="1">
              <a:off x="-87715" y="128300"/>
              <a:ext cx="9163050" cy="446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-6350" y="0"/>
            <a:ext cx="9150350" cy="5143500"/>
            <a:chOff x="-6350" y="0"/>
            <a:chExt cx="9150350" cy="5143500"/>
          </a:xfrm>
        </p:grpSpPr>
        <p:pic>
          <p:nvPicPr>
            <p:cNvPr id="37" name="Google Shape;37;p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 rotWithShape="1">
            <a:blip r:embed="rId3">
              <a:alphaModFix amt="80000"/>
            </a:blip>
            <a:srcRect t="8709"/>
            <a:stretch/>
          </p:blipFill>
          <p:spPr>
            <a:xfrm rot="10800000">
              <a:off x="1" y="1064800"/>
              <a:ext cx="9143999" cy="407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 rotWithShape="1">
            <a:blip r:embed="rId4">
              <a:alphaModFix/>
            </a:blip>
            <a:srcRect l="12210" r="5234" b="50760"/>
            <a:stretch/>
          </p:blipFill>
          <p:spPr>
            <a:xfrm rot="10800000">
              <a:off x="-6350" y="1"/>
              <a:ext cx="8430899" cy="1685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3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lexandria"/>
              <a:buNone/>
              <a:defRPr sz="20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6"/>
          <p:cNvGrpSpPr/>
          <p:nvPr/>
        </p:nvGrpSpPr>
        <p:grpSpPr>
          <a:xfrm>
            <a:off x="-35982" y="0"/>
            <a:ext cx="9179982" cy="5143500"/>
            <a:chOff x="-35982" y="0"/>
            <a:chExt cx="9179982" cy="5143500"/>
          </a:xfrm>
        </p:grpSpPr>
        <p:pic>
          <p:nvPicPr>
            <p:cNvPr id="47" name="Google Shape;47;p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10800000">
              <a:off x="-35982" y="601592"/>
              <a:ext cx="9143999" cy="4467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6"/>
            <p:cNvPicPr preferRelativeResize="0"/>
            <p:nvPr/>
          </p:nvPicPr>
          <p:blipFill rotWithShape="1">
            <a:blip r:embed="rId4">
              <a:alphaModFix/>
            </a:blip>
            <a:srcRect l="12210" r="5234" b="50760"/>
            <a:stretch/>
          </p:blipFill>
          <p:spPr>
            <a:xfrm flipH="1">
              <a:off x="1" y="3458125"/>
              <a:ext cx="8430899" cy="1685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230806" y="329858"/>
            <a:ext cx="8913190" cy="4622142"/>
            <a:chOff x="230806" y="329858"/>
            <a:chExt cx="8913190" cy="4622142"/>
          </a:xfrm>
        </p:grpSpPr>
        <p:pic>
          <p:nvPicPr>
            <p:cNvPr id="52" name="Google Shape;52;p6"/>
            <p:cNvPicPr preferRelativeResize="0"/>
            <p:nvPr/>
          </p:nvPicPr>
          <p:blipFill rotWithShape="1">
            <a:blip r:embed="rId5">
              <a:alphaModFix/>
            </a:blip>
            <a:srcRect r="31703"/>
            <a:stretch/>
          </p:blipFill>
          <p:spPr>
            <a:xfrm>
              <a:off x="6741921" y="3981600"/>
              <a:ext cx="2402074" cy="97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53;p6"/>
            <p:cNvSpPr/>
            <p:nvPr/>
          </p:nvSpPr>
          <p:spPr>
            <a:xfrm>
              <a:off x="230806" y="329858"/>
              <a:ext cx="297866" cy="332422"/>
            </a:xfrm>
            <a:custGeom>
              <a:avLst/>
              <a:gdLst/>
              <a:ahLst/>
              <a:cxnLst/>
              <a:rect l="l" t="t" r="r" b="b"/>
              <a:pathLst>
                <a:path w="297866" h="332422" extrusionOk="0">
                  <a:moveTo>
                    <a:pt x="193185" y="0"/>
                  </a:moveTo>
                  <a:lnTo>
                    <a:pt x="188427" y="134302"/>
                  </a:lnTo>
                  <a:lnTo>
                    <a:pt x="297867" y="175260"/>
                  </a:lnTo>
                  <a:lnTo>
                    <a:pt x="186524" y="209550"/>
                  </a:lnTo>
                  <a:lnTo>
                    <a:pt x="187475" y="332423"/>
                  </a:lnTo>
                  <a:lnTo>
                    <a:pt x="115150" y="230505"/>
                  </a:lnTo>
                  <a:lnTo>
                    <a:pt x="0" y="266700"/>
                  </a:lnTo>
                  <a:lnTo>
                    <a:pt x="72325" y="169545"/>
                  </a:lnTo>
                  <a:lnTo>
                    <a:pt x="6661" y="87630"/>
                  </a:lnTo>
                  <a:lnTo>
                    <a:pt x="118004" y="1095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0" y="0"/>
            <a:ext cx="9144002" cy="5143500"/>
            <a:chOff x="0" y="0"/>
            <a:chExt cx="9144002" cy="5143500"/>
          </a:xfrm>
        </p:grpSpPr>
        <p:pic>
          <p:nvPicPr>
            <p:cNvPr id="56" name="Google Shape;56;p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 rotWithShape="1">
            <a:blip r:embed="rId3">
              <a:alphaModFix/>
            </a:blip>
            <a:srcRect l="4118" r="6339"/>
            <a:stretch/>
          </p:blipFill>
          <p:spPr>
            <a:xfrm>
              <a:off x="0" y="987125"/>
              <a:ext cx="9144002" cy="342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 rotWithShape="1">
            <a:blip r:embed="rId4">
              <a:alphaModFix amt="80000"/>
            </a:blip>
            <a:srcRect t="11182"/>
            <a:stretch/>
          </p:blipFill>
          <p:spPr>
            <a:xfrm>
              <a:off x="0" y="0"/>
              <a:ext cx="9143999" cy="3968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1774650" y="1249125"/>
            <a:ext cx="55947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774650" y="2571750"/>
            <a:ext cx="55947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488049" y="245318"/>
            <a:ext cx="7650774" cy="4655410"/>
            <a:chOff x="488049" y="245318"/>
            <a:chExt cx="7650774" cy="4655410"/>
          </a:xfrm>
        </p:grpSpPr>
        <p:sp>
          <p:nvSpPr>
            <p:cNvPr id="62" name="Google Shape;62;p7"/>
            <p:cNvSpPr/>
            <p:nvPr/>
          </p:nvSpPr>
          <p:spPr>
            <a:xfrm>
              <a:off x="488049" y="4291266"/>
              <a:ext cx="545753" cy="609461"/>
            </a:xfrm>
            <a:custGeom>
              <a:avLst/>
              <a:gdLst/>
              <a:ahLst/>
              <a:cxnLst/>
              <a:rect l="l" t="t" r="r" b="b"/>
              <a:pathLst>
                <a:path w="616670" h="688657" extrusionOk="0">
                  <a:moveTo>
                    <a:pt x="399694" y="0"/>
                  </a:moveTo>
                  <a:lnTo>
                    <a:pt x="390178" y="278130"/>
                  </a:lnTo>
                  <a:lnTo>
                    <a:pt x="616671" y="362902"/>
                  </a:lnTo>
                  <a:lnTo>
                    <a:pt x="386371" y="433388"/>
                  </a:lnTo>
                  <a:lnTo>
                    <a:pt x="387322" y="688657"/>
                  </a:lnTo>
                  <a:lnTo>
                    <a:pt x="237913" y="478155"/>
                  </a:lnTo>
                  <a:lnTo>
                    <a:pt x="0" y="552450"/>
                  </a:lnTo>
                  <a:lnTo>
                    <a:pt x="149409" y="350520"/>
                  </a:lnTo>
                  <a:lnTo>
                    <a:pt x="13323" y="181927"/>
                  </a:lnTo>
                  <a:lnTo>
                    <a:pt x="243623" y="2266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875211" y="245318"/>
              <a:ext cx="263611" cy="294193"/>
            </a:xfrm>
            <a:custGeom>
              <a:avLst/>
              <a:gdLst/>
              <a:ahLst/>
              <a:cxnLst/>
              <a:rect l="l" t="t" r="r" b="b"/>
              <a:pathLst>
                <a:path w="297866" h="332422" extrusionOk="0">
                  <a:moveTo>
                    <a:pt x="193185" y="0"/>
                  </a:moveTo>
                  <a:lnTo>
                    <a:pt x="188427" y="134302"/>
                  </a:lnTo>
                  <a:lnTo>
                    <a:pt x="297867" y="175260"/>
                  </a:lnTo>
                  <a:lnTo>
                    <a:pt x="186524" y="209550"/>
                  </a:lnTo>
                  <a:lnTo>
                    <a:pt x="187475" y="332423"/>
                  </a:lnTo>
                  <a:lnTo>
                    <a:pt x="115150" y="230505"/>
                  </a:lnTo>
                  <a:lnTo>
                    <a:pt x="0" y="266700"/>
                  </a:lnTo>
                  <a:lnTo>
                    <a:pt x="72325" y="169545"/>
                  </a:lnTo>
                  <a:lnTo>
                    <a:pt x="6661" y="87630"/>
                  </a:lnTo>
                  <a:lnTo>
                    <a:pt x="118004" y="1095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>
            <a:off x="0" y="0"/>
            <a:ext cx="9230783" cy="5143500"/>
            <a:chOff x="0" y="0"/>
            <a:chExt cx="9230783" cy="5143500"/>
          </a:xfrm>
        </p:grpSpPr>
        <p:pic>
          <p:nvPicPr>
            <p:cNvPr id="73" name="Google Shape;73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9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10800000" flipH="1">
              <a:off x="86784" y="230767"/>
              <a:ext cx="9143999" cy="4467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9"/>
            <p:cNvPicPr preferRelativeResize="0"/>
            <p:nvPr/>
          </p:nvPicPr>
          <p:blipFill rotWithShape="1">
            <a:blip r:embed="rId4">
              <a:alphaModFix/>
            </a:blip>
            <a:srcRect l="12210" r="5234" b="50760"/>
            <a:stretch/>
          </p:blipFill>
          <p:spPr>
            <a:xfrm>
              <a:off x="641152" y="3458125"/>
              <a:ext cx="8430899" cy="1685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713225" y="1464725"/>
            <a:ext cx="7704000" cy="22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0" y="0"/>
            <a:ext cx="9154875" cy="5143500"/>
            <a:chOff x="0" y="0"/>
            <a:chExt cx="9154875" cy="5143500"/>
          </a:xfrm>
        </p:grpSpPr>
        <p:pic>
          <p:nvPicPr>
            <p:cNvPr id="92" name="Google Shape;92;p1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3">
              <a:alphaModFix/>
            </a:blip>
            <a:srcRect l="4118" r="6339" b="54260"/>
            <a:stretch/>
          </p:blipFill>
          <p:spPr>
            <a:xfrm>
              <a:off x="0" y="3577925"/>
              <a:ext cx="9144002" cy="156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 rotWithShape="1">
            <a:blip r:embed="rId4">
              <a:alphaModFix amt="80000"/>
            </a:blip>
            <a:srcRect t="21630"/>
            <a:stretch/>
          </p:blipFill>
          <p:spPr>
            <a:xfrm flipH="1">
              <a:off x="10876" y="0"/>
              <a:ext cx="9143999" cy="3501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/>
          </p:nvPr>
        </p:nvSpPr>
        <p:spPr>
          <a:xfrm>
            <a:off x="1730517" y="1369188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/>
          </p:nvPr>
        </p:nvSpPr>
        <p:spPr>
          <a:xfrm>
            <a:off x="5474242" y="1369188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1730518" y="2144988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4"/>
          </p:nvPr>
        </p:nvSpPr>
        <p:spPr>
          <a:xfrm>
            <a:off x="5474243" y="2144988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5"/>
          </p:nvPr>
        </p:nvSpPr>
        <p:spPr>
          <a:xfrm>
            <a:off x="1730517" y="2992950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6"/>
          </p:nvPr>
        </p:nvSpPr>
        <p:spPr>
          <a:xfrm>
            <a:off x="5474242" y="2992950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7"/>
          </p:nvPr>
        </p:nvSpPr>
        <p:spPr>
          <a:xfrm>
            <a:off x="1730547" y="3768750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8"/>
          </p:nvPr>
        </p:nvSpPr>
        <p:spPr>
          <a:xfrm>
            <a:off x="5474248" y="3768750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9" hasCustomPrompt="1"/>
          </p:nvPr>
        </p:nvSpPr>
        <p:spPr>
          <a:xfrm>
            <a:off x="802218" y="1506733"/>
            <a:ext cx="775800" cy="7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3" hasCustomPrompt="1"/>
          </p:nvPr>
        </p:nvSpPr>
        <p:spPr>
          <a:xfrm>
            <a:off x="802218" y="3132895"/>
            <a:ext cx="775800" cy="7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4" hasCustomPrompt="1"/>
          </p:nvPr>
        </p:nvSpPr>
        <p:spPr>
          <a:xfrm>
            <a:off x="4546068" y="1506733"/>
            <a:ext cx="775800" cy="7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5" hasCustomPrompt="1"/>
          </p:nvPr>
        </p:nvSpPr>
        <p:spPr>
          <a:xfrm>
            <a:off x="4546068" y="3132895"/>
            <a:ext cx="775800" cy="7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08" name="Google Shape;108;p13"/>
          <p:cNvGrpSpPr/>
          <p:nvPr/>
        </p:nvGrpSpPr>
        <p:grpSpPr>
          <a:xfrm>
            <a:off x="100448" y="213875"/>
            <a:ext cx="9054421" cy="4821804"/>
            <a:chOff x="100448" y="213875"/>
            <a:chExt cx="9054421" cy="4821804"/>
          </a:xfrm>
        </p:grpSpPr>
        <p:pic>
          <p:nvPicPr>
            <p:cNvPr id="109" name="Google Shape;109;p13"/>
            <p:cNvPicPr preferRelativeResize="0"/>
            <p:nvPr/>
          </p:nvPicPr>
          <p:blipFill rotWithShape="1">
            <a:blip r:embed="rId5">
              <a:alphaModFix/>
            </a:blip>
            <a:srcRect r="48543"/>
            <a:stretch/>
          </p:blipFill>
          <p:spPr>
            <a:xfrm>
              <a:off x="7345144" y="213875"/>
              <a:ext cx="1809725" cy="97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3"/>
            <p:cNvSpPr/>
            <p:nvPr/>
          </p:nvSpPr>
          <p:spPr>
            <a:xfrm>
              <a:off x="8226076" y="4321624"/>
              <a:ext cx="695167" cy="688482"/>
            </a:xfrm>
            <a:custGeom>
              <a:avLst/>
              <a:gdLst/>
              <a:ahLst/>
              <a:cxnLst/>
              <a:rect l="l" t="t" r="r" b="b"/>
              <a:pathLst>
                <a:path w="386741" h="383022" extrusionOk="0">
                  <a:moveTo>
                    <a:pt x="337837" y="80127"/>
                  </a:moveTo>
                  <a:lnTo>
                    <a:pt x="252188" y="106797"/>
                  </a:lnTo>
                  <a:cubicBezTo>
                    <a:pt x="248382" y="107750"/>
                    <a:pt x="244576" y="110607"/>
                    <a:pt x="241720" y="112512"/>
                  </a:cubicBezTo>
                  <a:lnTo>
                    <a:pt x="224591" y="118227"/>
                  </a:lnTo>
                  <a:cubicBezTo>
                    <a:pt x="225543" y="79175"/>
                    <a:pt x="197944" y="16310"/>
                    <a:pt x="197944" y="16310"/>
                  </a:cubicBezTo>
                  <a:cubicBezTo>
                    <a:pt x="194138" y="3927"/>
                    <a:pt x="179863" y="-2740"/>
                    <a:pt x="165588" y="1070"/>
                  </a:cubicBezTo>
                  <a:cubicBezTo>
                    <a:pt x="152265" y="5832"/>
                    <a:pt x="143701" y="19167"/>
                    <a:pt x="147506" y="31550"/>
                  </a:cubicBezTo>
                  <a:lnTo>
                    <a:pt x="155120" y="55362"/>
                  </a:lnTo>
                  <a:cubicBezTo>
                    <a:pt x="174153" y="138230"/>
                    <a:pt x="118957" y="178235"/>
                    <a:pt x="118957" y="178235"/>
                  </a:cubicBezTo>
                  <a:lnTo>
                    <a:pt x="112296" y="155375"/>
                  </a:lnTo>
                  <a:lnTo>
                    <a:pt x="0" y="190617"/>
                  </a:lnTo>
                  <a:lnTo>
                    <a:pt x="59955" y="383022"/>
                  </a:lnTo>
                  <a:lnTo>
                    <a:pt x="172250" y="347780"/>
                  </a:lnTo>
                  <a:lnTo>
                    <a:pt x="164636" y="323015"/>
                  </a:lnTo>
                  <a:cubicBezTo>
                    <a:pt x="164636" y="323015"/>
                    <a:pt x="196042" y="332540"/>
                    <a:pt x="269318" y="310632"/>
                  </a:cubicBezTo>
                  <a:cubicBezTo>
                    <a:pt x="273125" y="311585"/>
                    <a:pt x="277883" y="310632"/>
                    <a:pt x="281690" y="309680"/>
                  </a:cubicBezTo>
                  <a:lnTo>
                    <a:pt x="367339" y="283010"/>
                  </a:lnTo>
                  <a:cubicBezTo>
                    <a:pt x="381614" y="278247"/>
                    <a:pt x="390178" y="263007"/>
                    <a:pt x="385420" y="248720"/>
                  </a:cubicBezTo>
                  <a:cubicBezTo>
                    <a:pt x="382565" y="240147"/>
                    <a:pt x="375903" y="233480"/>
                    <a:pt x="367339" y="230622"/>
                  </a:cubicBezTo>
                  <a:cubicBezTo>
                    <a:pt x="378759" y="224907"/>
                    <a:pt x="385420" y="210620"/>
                    <a:pt x="381614" y="198237"/>
                  </a:cubicBezTo>
                  <a:cubicBezTo>
                    <a:pt x="378759" y="189665"/>
                    <a:pt x="372097" y="182997"/>
                    <a:pt x="363532" y="180140"/>
                  </a:cubicBezTo>
                  <a:cubicBezTo>
                    <a:pt x="374952" y="174425"/>
                    <a:pt x="381614" y="160137"/>
                    <a:pt x="377807" y="147755"/>
                  </a:cubicBezTo>
                  <a:cubicBezTo>
                    <a:pt x="374952" y="139182"/>
                    <a:pt x="368291" y="132515"/>
                    <a:pt x="359725" y="129657"/>
                  </a:cubicBezTo>
                  <a:cubicBezTo>
                    <a:pt x="371145" y="123942"/>
                    <a:pt x="377807" y="109655"/>
                    <a:pt x="374000" y="97272"/>
                  </a:cubicBezTo>
                  <a:cubicBezTo>
                    <a:pt x="367339" y="83937"/>
                    <a:pt x="352112" y="75365"/>
                    <a:pt x="337837" y="8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 rot="-2237753">
              <a:off x="198360" y="4494249"/>
              <a:ext cx="414722" cy="463135"/>
            </a:xfrm>
            <a:custGeom>
              <a:avLst/>
              <a:gdLst/>
              <a:ahLst/>
              <a:cxnLst/>
              <a:rect l="l" t="t" r="r" b="b"/>
              <a:pathLst>
                <a:path w="616670" h="688657" extrusionOk="0">
                  <a:moveTo>
                    <a:pt x="399694" y="0"/>
                  </a:moveTo>
                  <a:lnTo>
                    <a:pt x="390178" y="278130"/>
                  </a:lnTo>
                  <a:lnTo>
                    <a:pt x="616671" y="362902"/>
                  </a:lnTo>
                  <a:lnTo>
                    <a:pt x="386371" y="433388"/>
                  </a:lnTo>
                  <a:lnTo>
                    <a:pt x="387322" y="688657"/>
                  </a:lnTo>
                  <a:lnTo>
                    <a:pt x="237913" y="478155"/>
                  </a:lnTo>
                  <a:lnTo>
                    <a:pt x="0" y="552450"/>
                  </a:lnTo>
                  <a:lnTo>
                    <a:pt x="149409" y="350520"/>
                  </a:lnTo>
                  <a:lnTo>
                    <a:pt x="13323" y="181927"/>
                  </a:lnTo>
                  <a:lnTo>
                    <a:pt x="243623" y="2266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8623381" y="1430533"/>
              <a:ext cx="297866" cy="332422"/>
            </a:xfrm>
            <a:custGeom>
              <a:avLst/>
              <a:gdLst/>
              <a:ahLst/>
              <a:cxnLst/>
              <a:rect l="l" t="t" r="r" b="b"/>
              <a:pathLst>
                <a:path w="297866" h="332422" extrusionOk="0">
                  <a:moveTo>
                    <a:pt x="193185" y="0"/>
                  </a:moveTo>
                  <a:lnTo>
                    <a:pt x="188427" y="134302"/>
                  </a:lnTo>
                  <a:lnTo>
                    <a:pt x="297867" y="175260"/>
                  </a:lnTo>
                  <a:lnTo>
                    <a:pt x="186524" y="209550"/>
                  </a:lnTo>
                  <a:lnTo>
                    <a:pt x="187475" y="332423"/>
                  </a:lnTo>
                  <a:lnTo>
                    <a:pt x="115150" y="230505"/>
                  </a:lnTo>
                  <a:lnTo>
                    <a:pt x="0" y="266700"/>
                  </a:lnTo>
                  <a:lnTo>
                    <a:pt x="72325" y="169545"/>
                  </a:lnTo>
                  <a:lnTo>
                    <a:pt x="6661" y="87630"/>
                  </a:lnTo>
                  <a:lnTo>
                    <a:pt x="118004" y="1095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 1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15" name="Google Shape;115;p14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4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10800000" flipH="1">
              <a:off x="1" y="601592"/>
              <a:ext cx="9143999" cy="4467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4"/>
            <p:cNvPicPr preferRelativeResize="0"/>
            <p:nvPr/>
          </p:nvPicPr>
          <p:blipFill rotWithShape="1">
            <a:blip r:embed="rId4">
              <a:alphaModFix/>
            </a:blip>
            <a:srcRect l="12210" r="5234" b="50760"/>
            <a:stretch/>
          </p:blipFill>
          <p:spPr>
            <a:xfrm>
              <a:off x="677118" y="3458125"/>
              <a:ext cx="8430899" cy="1685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xandria"/>
              <a:buNone/>
              <a:defRPr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grpSp>
        <p:nvGrpSpPr>
          <p:cNvPr id="119" name="Google Shape;119;p14"/>
          <p:cNvGrpSpPr/>
          <p:nvPr/>
        </p:nvGrpSpPr>
        <p:grpSpPr>
          <a:xfrm>
            <a:off x="-1" y="97210"/>
            <a:ext cx="9143995" cy="5044189"/>
            <a:chOff x="-1" y="97210"/>
            <a:chExt cx="9143995" cy="5044189"/>
          </a:xfrm>
        </p:grpSpPr>
        <p:pic>
          <p:nvPicPr>
            <p:cNvPr id="120" name="Google Shape;120;p14"/>
            <p:cNvPicPr preferRelativeResize="0"/>
            <p:nvPr/>
          </p:nvPicPr>
          <p:blipFill rotWithShape="1">
            <a:blip r:embed="rId5">
              <a:alphaModFix/>
            </a:blip>
            <a:srcRect r="48437" b="40982"/>
            <a:stretch/>
          </p:blipFill>
          <p:spPr>
            <a:xfrm flipH="1">
              <a:off x="-1" y="4568700"/>
              <a:ext cx="1813526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4"/>
            <p:cNvSpPr/>
            <p:nvPr/>
          </p:nvSpPr>
          <p:spPr>
            <a:xfrm>
              <a:off x="362675" y="97210"/>
              <a:ext cx="610084" cy="604217"/>
            </a:xfrm>
            <a:custGeom>
              <a:avLst/>
              <a:gdLst/>
              <a:ahLst/>
              <a:cxnLst/>
              <a:rect l="l" t="t" r="r" b="b"/>
              <a:pathLst>
                <a:path w="386741" h="383022" extrusionOk="0">
                  <a:moveTo>
                    <a:pt x="337837" y="80127"/>
                  </a:moveTo>
                  <a:lnTo>
                    <a:pt x="252188" y="106797"/>
                  </a:lnTo>
                  <a:cubicBezTo>
                    <a:pt x="248382" y="107750"/>
                    <a:pt x="244576" y="110607"/>
                    <a:pt x="241720" y="112512"/>
                  </a:cubicBezTo>
                  <a:lnTo>
                    <a:pt x="224591" y="118227"/>
                  </a:lnTo>
                  <a:cubicBezTo>
                    <a:pt x="225543" y="79175"/>
                    <a:pt x="197944" y="16310"/>
                    <a:pt x="197944" y="16310"/>
                  </a:cubicBezTo>
                  <a:cubicBezTo>
                    <a:pt x="194138" y="3927"/>
                    <a:pt x="179863" y="-2740"/>
                    <a:pt x="165588" y="1070"/>
                  </a:cubicBezTo>
                  <a:cubicBezTo>
                    <a:pt x="152265" y="5832"/>
                    <a:pt x="143701" y="19167"/>
                    <a:pt x="147506" y="31550"/>
                  </a:cubicBezTo>
                  <a:lnTo>
                    <a:pt x="155120" y="55362"/>
                  </a:lnTo>
                  <a:cubicBezTo>
                    <a:pt x="174153" y="138230"/>
                    <a:pt x="118957" y="178235"/>
                    <a:pt x="118957" y="178235"/>
                  </a:cubicBezTo>
                  <a:lnTo>
                    <a:pt x="112296" y="155375"/>
                  </a:lnTo>
                  <a:lnTo>
                    <a:pt x="0" y="190617"/>
                  </a:lnTo>
                  <a:lnTo>
                    <a:pt x="59955" y="383022"/>
                  </a:lnTo>
                  <a:lnTo>
                    <a:pt x="172250" y="347780"/>
                  </a:lnTo>
                  <a:lnTo>
                    <a:pt x="164636" y="323015"/>
                  </a:lnTo>
                  <a:cubicBezTo>
                    <a:pt x="164636" y="323015"/>
                    <a:pt x="196042" y="332540"/>
                    <a:pt x="269318" y="310632"/>
                  </a:cubicBezTo>
                  <a:cubicBezTo>
                    <a:pt x="273125" y="311585"/>
                    <a:pt x="277883" y="310632"/>
                    <a:pt x="281690" y="309680"/>
                  </a:cubicBezTo>
                  <a:lnTo>
                    <a:pt x="367339" y="283010"/>
                  </a:lnTo>
                  <a:cubicBezTo>
                    <a:pt x="381614" y="278247"/>
                    <a:pt x="390178" y="263007"/>
                    <a:pt x="385420" y="248720"/>
                  </a:cubicBezTo>
                  <a:cubicBezTo>
                    <a:pt x="382565" y="240147"/>
                    <a:pt x="375903" y="233480"/>
                    <a:pt x="367339" y="230622"/>
                  </a:cubicBezTo>
                  <a:cubicBezTo>
                    <a:pt x="378759" y="224907"/>
                    <a:pt x="385420" y="210620"/>
                    <a:pt x="381614" y="198237"/>
                  </a:cubicBezTo>
                  <a:cubicBezTo>
                    <a:pt x="378759" y="189665"/>
                    <a:pt x="372097" y="182997"/>
                    <a:pt x="363532" y="180140"/>
                  </a:cubicBezTo>
                  <a:cubicBezTo>
                    <a:pt x="374952" y="174425"/>
                    <a:pt x="381614" y="160137"/>
                    <a:pt x="377807" y="147755"/>
                  </a:cubicBezTo>
                  <a:cubicBezTo>
                    <a:pt x="374952" y="139182"/>
                    <a:pt x="368291" y="132515"/>
                    <a:pt x="359725" y="129657"/>
                  </a:cubicBezTo>
                  <a:cubicBezTo>
                    <a:pt x="371145" y="123942"/>
                    <a:pt x="377807" y="109655"/>
                    <a:pt x="374000" y="97272"/>
                  </a:cubicBezTo>
                  <a:cubicBezTo>
                    <a:pt x="367339" y="83937"/>
                    <a:pt x="352112" y="75365"/>
                    <a:pt x="337837" y="8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 rot="-2237753">
              <a:off x="8631360" y="4534299"/>
              <a:ext cx="414722" cy="463135"/>
            </a:xfrm>
            <a:custGeom>
              <a:avLst/>
              <a:gdLst/>
              <a:ahLst/>
              <a:cxnLst/>
              <a:rect l="l" t="t" r="r" b="b"/>
              <a:pathLst>
                <a:path w="616670" h="688657" extrusionOk="0">
                  <a:moveTo>
                    <a:pt x="399694" y="0"/>
                  </a:moveTo>
                  <a:lnTo>
                    <a:pt x="390178" y="278130"/>
                  </a:lnTo>
                  <a:lnTo>
                    <a:pt x="616671" y="362902"/>
                  </a:lnTo>
                  <a:lnTo>
                    <a:pt x="386371" y="433388"/>
                  </a:lnTo>
                  <a:lnTo>
                    <a:pt x="387322" y="688657"/>
                  </a:lnTo>
                  <a:lnTo>
                    <a:pt x="237913" y="478155"/>
                  </a:lnTo>
                  <a:lnTo>
                    <a:pt x="0" y="552450"/>
                  </a:lnTo>
                  <a:lnTo>
                    <a:pt x="149409" y="350520"/>
                  </a:lnTo>
                  <a:lnTo>
                    <a:pt x="13323" y="181927"/>
                  </a:lnTo>
                  <a:lnTo>
                    <a:pt x="243623" y="2266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  <a:def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4" r:id="rId11"/>
    <p:sldLayoutId id="2147483665" r:id="rId12"/>
    <p:sldLayoutId id="214748366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3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7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bit.ly/33VAFh3" TargetMode="External"/><Relationship Id="rId11" Type="http://schemas.openxmlformats.org/officeDocument/2006/relationships/hyperlink" Target="https://www.videvo.net/?utm_source=slidesgo_template&amp;utm_medium=referral-link&amp;utm_campaign=sg_resources&amp;utm_content=videvo" TargetMode="External"/><Relationship Id="rId5" Type="http://schemas.openxmlformats.org/officeDocument/2006/relationships/hyperlink" Target="http://bit.ly/30B07Gq" TargetMode="External"/><Relationship Id="rId10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4" Type="http://schemas.openxmlformats.org/officeDocument/2006/relationships/hyperlink" Target="https://bit.ly/3A1uf1Q" TargetMode="External"/><Relationship Id="rId9" Type="http://schemas.openxmlformats.org/officeDocument/2006/relationships/hyperlink" Target="https://storyset.com/?utm_source=slidesgo_template&amp;utm_medium=referral-link&amp;utm_campaign=promo-slide&amp;utm_term=slidesgo&amp;utm_content=storys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ctrTitle"/>
          </p:nvPr>
        </p:nvSpPr>
        <p:spPr>
          <a:xfrm>
            <a:off x="713225" y="531900"/>
            <a:ext cx="4470600" cy="26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Foreground Masking using GMM</a:t>
            </a:r>
            <a:endParaRPr dirty="0"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713225" y="3216300"/>
            <a:ext cx="4045042" cy="1643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Supervised By: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 Alaa Hamdy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Presented By: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Youssef George Fouad	19P9824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Kerollos Wageeh Youssef 	19P3468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13D972-9EFD-6219-9A05-4FCFE875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897" y="912900"/>
            <a:ext cx="32512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title"/>
          </p:nvPr>
        </p:nvSpPr>
        <p:spPr>
          <a:xfrm>
            <a:off x="1915749" y="1552699"/>
            <a:ext cx="2362800" cy="944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Mean Absolute Error (MAE)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2"/>
          </p:nvPr>
        </p:nvSpPr>
        <p:spPr>
          <a:xfrm>
            <a:off x="5610509" y="1552700"/>
            <a:ext cx="2362800" cy="9449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Intersection Over Union (IOU)</a:t>
            </a:r>
            <a:endParaRPr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title" idx="4"/>
          </p:nvPr>
        </p:nvSpPr>
        <p:spPr>
          <a:xfrm>
            <a:off x="3729950" y="3434822"/>
            <a:ext cx="2362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</a:t>
            </a:r>
            <a:endParaRPr dirty="0"/>
          </a:p>
        </p:txBody>
      </p:sp>
      <p:grpSp>
        <p:nvGrpSpPr>
          <p:cNvPr id="370" name="Google Shape;370;p31"/>
          <p:cNvGrpSpPr/>
          <p:nvPr/>
        </p:nvGrpSpPr>
        <p:grpSpPr>
          <a:xfrm>
            <a:off x="3097149" y="3271412"/>
            <a:ext cx="549267" cy="545899"/>
            <a:chOff x="2180884" y="2888719"/>
            <a:chExt cx="376752" cy="374468"/>
          </a:xfrm>
        </p:grpSpPr>
        <p:sp>
          <p:nvSpPr>
            <p:cNvPr id="371" name="Google Shape;371;p31"/>
            <p:cNvSpPr/>
            <p:nvPr/>
          </p:nvSpPr>
          <p:spPr>
            <a:xfrm>
              <a:off x="2180884" y="2954054"/>
              <a:ext cx="309395" cy="309133"/>
            </a:xfrm>
            <a:custGeom>
              <a:avLst/>
              <a:gdLst/>
              <a:ahLst/>
              <a:cxnLst/>
              <a:rect l="l" t="t" r="r" b="b"/>
              <a:pathLst>
                <a:path w="11782" h="11772" extrusionOk="0">
                  <a:moveTo>
                    <a:pt x="5896" y="0"/>
                  </a:moveTo>
                  <a:cubicBezTo>
                    <a:pt x="2642" y="0"/>
                    <a:pt x="1" y="2632"/>
                    <a:pt x="1" y="5886"/>
                  </a:cubicBezTo>
                  <a:cubicBezTo>
                    <a:pt x="1" y="9140"/>
                    <a:pt x="2642" y="11772"/>
                    <a:pt x="5896" y="11772"/>
                  </a:cubicBezTo>
                  <a:cubicBezTo>
                    <a:pt x="9150" y="11772"/>
                    <a:pt x="11782" y="9140"/>
                    <a:pt x="11782" y="5886"/>
                  </a:cubicBezTo>
                  <a:cubicBezTo>
                    <a:pt x="11782" y="2632"/>
                    <a:pt x="9150" y="0"/>
                    <a:pt x="5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2335713" y="3102082"/>
              <a:ext cx="154330" cy="12579"/>
            </a:xfrm>
            <a:custGeom>
              <a:avLst/>
              <a:gdLst/>
              <a:ahLst/>
              <a:cxnLst/>
              <a:rect l="l" t="t" r="r" b="b"/>
              <a:pathLst>
                <a:path w="5877" h="479" extrusionOk="0">
                  <a:moveTo>
                    <a:pt x="0" y="0"/>
                  </a:moveTo>
                  <a:lnTo>
                    <a:pt x="0" y="479"/>
                  </a:lnTo>
                  <a:lnTo>
                    <a:pt x="5876" y="479"/>
                  </a:lnTo>
                  <a:lnTo>
                    <a:pt x="5876" y="24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rgbClr val="131C39">
                <a:alpha val="12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2465648" y="2888719"/>
              <a:ext cx="91989" cy="89993"/>
            </a:xfrm>
            <a:custGeom>
              <a:avLst/>
              <a:gdLst/>
              <a:ahLst/>
              <a:cxnLst/>
              <a:rect l="l" t="t" r="r" b="b"/>
              <a:pathLst>
                <a:path w="3503" h="3427" extrusionOk="0">
                  <a:moveTo>
                    <a:pt x="2115" y="1"/>
                  </a:moveTo>
                  <a:cubicBezTo>
                    <a:pt x="2059" y="1"/>
                    <a:pt x="2001" y="21"/>
                    <a:pt x="1952" y="67"/>
                  </a:cubicBezTo>
                  <a:lnTo>
                    <a:pt x="211" y="1809"/>
                  </a:lnTo>
                  <a:cubicBezTo>
                    <a:pt x="77" y="1943"/>
                    <a:pt x="0" y="2125"/>
                    <a:pt x="0" y="2307"/>
                  </a:cubicBezTo>
                  <a:lnTo>
                    <a:pt x="0" y="3426"/>
                  </a:lnTo>
                  <a:lnTo>
                    <a:pt x="1120" y="3426"/>
                  </a:lnTo>
                  <a:cubicBezTo>
                    <a:pt x="1311" y="3426"/>
                    <a:pt x="1483" y="3350"/>
                    <a:pt x="1617" y="3216"/>
                  </a:cubicBezTo>
                  <a:lnTo>
                    <a:pt x="3369" y="1474"/>
                  </a:lnTo>
                  <a:cubicBezTo>
                    <a:pt x="3503" y="1321"/>
                    <a:pt x="3407" y="1082"/>
                    <a:pt x="3197" y="1072"/>
                  </a:cubicBezTo>
                  <a:lnTo>
                    <a:pt x="2354" y="1072"/>
                  </a:lnTo>
                  <a:lnTo>
                    <a:pt x="2354" y="230"/>
                  </a:lnTo>
                  <a:cubicBezTo>
                    <a:pt x="2348" y="93"/>
                    <a:pt x="2235" y="1"/>
                    <a:pt x="2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465648" y="2888719"/>
              <a:ext cx="61842" cy="90229"/>
            </a:xfrm>
            <a:custGeom>
              <a:avLst/>
              <a:gdLst/>
              <a:ahLst/>
              <a:cxnLst/>
              <a:rect l="l" t="t" r="r" b="b"/>
              <a:pathLst>
                <a:path w="2355" h="3436" extrusionOk="0">
                  <a:moveTo>
                    <a:pt x="2115" y="1"/>
                  </a:moveTo>
                  <a:cubicBezTo>
                    <a:pt x="2059" y="1"/>
                    <a:pt x="2001" y="21"/>
                    <a:pt x="1952" y="67"/>
                  </a:cubicBezTo>
                  <a:lnTo>
                    <a:pt x="211" y="1809"/>
                  </a:lnTo>
                  <a:cubicBezTo>
                    <a:pt x="77" y="1943"/>
                    <a:pt x="0" y="2125"/>
                    <a:pt x="0" y="2307"/>
                  </a:cubicBezTo>
                  <a:lnTo>
                    <a:pt x="0" y="3436"/>
                  </a:lnTo>
                  <a:lnTo>
                    <a:pt x="2354" y="1072"/>
                  </a:lnTo>
                  <a:lnTo>
                    <a:pt x="2354" y="230"/>
                  </a:lnTo>
                  <a:cubicBezTo>
                    <a:pt x="2348" y="93"/>
                    <a:pt x="2235" y="1"/>
                    <a:pt x="2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2218094" y="2991002"/>
              <a:ext cx="235263" cy="235263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79" y="0"/>
                  </a:moveTo>
                  <a:cubicBezTo>
                    <a:pt x="2010" y="0"/>
                    <a:pt x="0" y="2010"/>
                    <a:pt x="0" y="4479"/>
                  </a:cubicBezTo>
                  <a:cubicBezTo>
                    <a:pt x="0" y="6948"/>
                    <a:pt x="2010" y="8958"/>
                    <a:pt x="4479" y="8958"/>
                  </a:cubicBezTo>
                  <a:cubicBezTo>
                    <a:pt x="6948" y="8958"/>
                    <a:pt x="8958" y="6948"/>
                    <a:pt x="8958" y="4479"/>
                  </a:cubicBezTo>
                  <a:cubicBezTo>
                    <a:pt x="8958" y="2010"/>
                    <a:pt x="6948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2335713" y="3102082"/>
              <a:ext cx="117382" cy="12579"/>
            </a:xfrm>
            <a:custGeom>
              <a:avLst/>
              <a:gdLst/>
              <a:ahLst/>
              <a:cxnLst/>
              <a:rect l="l" t="t" r="r" b="b"/>
              <a:pathLst>
                <a:path w="4470" h="479" extrusionOk="0">
                  <a:moveTo>
                    <a:pt x="0" y="0"/>
                  </a:moveTo>
                  <a:lnTo>
                    <a:pt x="0" y="479"/>
                  </a:lnTo>
                  <a:lnTo>
                    <a:pt x="4460" y="479"/>
                  </a:lnTo>
                  <a:cubicBezTo>
                    <a:pt x="4460" y="402"/>
                    <a:pt x="4470" y="326"/>
                    <a:pt x="4470" y="240"/>
                  </a:cubicBezTo>
                  <a:cubicBezTo>
                    <a:pt x="4470" y="153"/>
                    <a:pt x="4460" y="87"/>
                    <a:pt x="4460" y="0"/>
                  </a:cubicBezTo>
                  <a:close/>
                </a:path>
              </a:pathLst>
            </a:custGeom>
            <a:solidFill>
              <a:srgbClr val="131C39">
                <a:alpha val="12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2249003" y="3021910"/>
              <a:ext cx="173185" cy="173421"/>
            </a:xfrm>
            <a:custGeom>
              <a:avLst/>
              <a:gdLst/>
              <a:ahLst/>
              <a:cxnLst/>
              <a:rect l="l" t="t" r="r" b="b"/>
              <a:pathLst>
                <a:path w="6595" h="6604" extrusionOk="0">
                  <a:moveTo>
                    <a:pt x="3302" y="0"/>
                  </a:moveTo>
                  <a:cubicBezTo>
                    <a:pt x="1484" y="0"/>
                    <a:pt x="0" y="1484"/>
                    <a:pt x="0" y="3302"/>
                  </a:cubicBezTo>
                  <a:cubicBezTo>
                    <a:pt x="0" y="5121"/>
                    <a:pt x="1484" y="6604"/>
                    <a:pt x="3302" y="6604"/>
                  </a:cubicBezTo>
                  <a:cubicBezTo>
                    <a:pt x="5121" y="6604"/>
                    <a:pt x="6594" y="5121"/>
                    <a:pt x="6594" y="3302"/>
                  </a:cubicBezTo>
                  <a:cubicBezTo>
                    <a:pt x="6594" y="1484"/>
                    <a:pt x="5121" y="0"/>
                    <a:pt x="3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2335713" y="3102082"/>
              <a:ext cx="86711" cy="12579"/>
            </a:xfrm>
            <a:custGeom>
              <a:avLst/>
              <a:gdLst/>
              <a:ahLst/>
              <a:cxnLst/>
              <a:rect l="l" t="t" r="r" b="b"/>
              <a:pathLst>
                <a:path w="3302" h="479" extrusionOk="0">
                  <a:moveTo>
                    <a:pt x="0" y="0"/>
                  </a:moveTo>
                  <a:lnTo>
                    <a:pt x="0" y="479"/>
                  </a:lnTo>
                  <a:lnTo>
                    <a:pt x="3283" y="479"/>
                  </a:lnTo>
                  <a:cubicBezTo>
                    <a:pt x="3283" y="402"/>
                    <a:pt x="3302" y="326"/>
                    <a:pt x="3302" y="240"/>
                  </a:cubicBezTo>
                  <a:cubicBezTo>
                    <a:pt x="3302" y="153"/>
                    <a:pt x="3292" y="87"/>
                    <a:pt x="3283" y="0"/>
                  </a:cubicBezTo>
                  <a:close/>
                </a:path>
              </a:pathLst>
            </a:custGeom>
            <a:solidFill>
              <a:srgbClr val="131C39">
                <a:alpha val="12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286187" y="3059094"/>
              <a:ext cx="99053" cy="99053"/>
            </a:xfrm>
            <a:custGeom>
              <a:avLst/>
              <a:gdLst/>
              <a:ahLst/>
              <a:cxnLst/>
              <a:rect l="l" t="t" r="r" b="b"/>
              <a:pathLst>
                <a:path w="3772" h="3772" extrusionOk="0">
                  <a:moveTo>
                    <a:pt x="1886" y="1"/>
                  </a:moveTo>
                  <a:cubicBezTo>
                    <a:pt x="843" y="1"/>
                    <a:pt x="1" y="843"/>
                    <a:pt x="1" y="1886"/>
                  </a:cubicBezTo>
                  <a:cubicBezTo>
                    <a:pt x="1" y="2929"/>
                    <a:pt x="843" y="3772"/>
                    <a:pt x="1886" y="3772"/>
                  </a:cubicBezTo>
                  <a:cubicBezTo>
                    <a:pt x="2929" y="3772"/>
                    <a:pt x="3772" y="2929"/>
                    <a:pt x="3772" y="1886"/>
                  </a:cubicBezTo>
                  <a:cubicBezTo>
                    <a:pt x="3772" y="843"/>
                    <a:pt x="2929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335713" y="3102318"/>
              <a:ext cx="49526" cy="12342"/>
            </a:xfrm>
            <a:custGeom>
              <a:avLst/>
              <a:gdLst/>
              <a:ahLst/>
              <a:cxnLst/>
              <a:rect l="l" t="t" r="r" b="b"/>
              <a:pathLst>
                <a:path w="1886" h="470" extrusionOk="0">
                  <a:moveTo>
                    <a:pt x="0" y="1"/>
                  </a:moveTo>
                  <a:lnTo>
                    <a:pt x="0" y="470"/>
                  </a:lnTo>
                  <a:lnTo>
                    <a:pt x="1866" y="470"/>
                  </a:lnTo>
                  <a:cubicBezTo>
                    <a:pt x="1886" y="317"/>
                    <a:pt x="1886" y="154"/>
                    <a:pt x="1866" y="1"/>
                  </a:cubicBezTo>
                  <a:close/>
                </a:path>
              </a:pathLst>
            </a:custGeom>
            <a:solidFill>
              <a:srgbClr val="131C39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2317095" y="3090002"/>
              <a:ext cx="37237" cy="37237"/>
            </a:xfrm>
            <a:custGeom>
              <a:avLst/>
              <a:gdLst/>
              <a:ahLst/>
              <a:cxnLst/>
              <a:rect l="l" t="t" r="r" b="b"/>
              <a:pathLst>
                <a:path w="1418" h="1418" extrusionOk="0">
                  <a:moveTo>
                    <a:pt x="709" y="1"/>
                  </a:moveTo>
                  <a:cubicBezTo>
                    <a:pt x="317" y="1"/>
                    <a:pt x="1" y="317"/>
                    <a:pt x="1" y="709"/>
                  </a:cubicBezTo>
                  <a:cubicBezTo>
                    <a:pt x="1" y="1102"/>
                    <a:pt x="317" y="1417"/>
                    <a:pt x="709" y="1417"/>
                  </a:cubicBezTo>
                  <a:cubicBezTo>
                    <a:pt x="1102" y="1417"/>
                    <a:pt x="1417" y="1102"/>
                    <a:pt x="1417" y="709"/>
                  </a:cubicBezTo>
                  <a:cubicBezTo>
                    <a:pt x="1417" y="317"/>
                    <a:pt x="1102" y="1"/>
                    <a:pt x="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2335713" y="3102318"/>
              <a:ext cx="18855" cy="12342"/>
            </a:xfrm>
            <a:custGeom>
              <a:avLst/>
              <a:gdLst/>
              <a:ahLst/>
              <a:cxnLst/>
              <a:rect l="l" t="t" r="r" b="b"/>
              <a:pathLst>
                <a:path w="718" h="470" extrusionOk="0">
                  <a:moveTo>
                    <a:pt x="0" y="1"/>
                  </a:moveTo>
                  <a:lnTo>
                    <a:pt x="0" y="470"/>
                  </a:lnTo>
                  <a:lnTo>
                    <a:pt x="661" y="470"/>
                  </a:lnTo>
                  <a:cubicBezTo>
                    <a:pt x="718" y="317"/>
                    <a:pt x="718" y="154"/>
                    <a:pt x="661" y="1"/>
                  </a:cubicBezTo>
                  <a:close/>
                </a:path>
              </a:pathLst>
            </a:custGeom>
            <a:solidFill>
              <a:srgbClr val="131C39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2326496" y="3073169"/>
              <a:ext cx="44668" cy="41570"/>
            </a:xfrm>
            <a:custGeom>
              <a:avLst/>
              <a:gdLst/>
              <a:ahLst/>
              <a:cxnLst/>
              <a:rect l="l" t="t" r="r" b="b"/>
              <a:pathLst>
                <a:path w="1701" h="1583" extrusionOk="0">
                  <a:moveTo>
                    <a:pt x="1366" y="1"/>
                  </a:moveTo>
                  <a:lnTo>
                    <a:pt x="188" y="1178"/>
                  </a:lnTo>
                  <a:cubicBezTo>
                    <a:pt x="0" y="1306"/>
                    <a:pt x="215" y="1582"/>
                    <a:pt x="390" y="1582"/>
                  </a:cubicBezTo>
                  <a:cubicBezTo>
                    <a:pt x="437" y="1582"/>
                    <a:pt x="481" y="1562"/>
                    <a:pt x="514" y="1513"/>
                  </a:cubicBezTo>
                  <a:lnTo>
                    <a:pt x="1701" y="336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2355566" y="2901954"/>
              <a:ext cx="188704" cy="185080"/>
            </a:xfrm>
            <a:custGeom>
              <a:avLst/>
              <a:gdLst/>
              <a:ahLst/>
              <a:cxnLst/>
              <a:rect l="l" t="t" r="r" b="b"/>
              <a:pathLst>
                <a:path w="7186" h="7048" extrusionOk="0">
                  <a:moveTo>
                    <a:pt x="6868" y="0"/>
                  </a:moveTo>
                  <a:cubicBezTo>
                    <a:pt x="6825" y="0"/>
                    <a:pt x="6780" y="13"/>
                    <a:pt x="6738" y="42"/>
                  </a:cubicBezTo>
                  <a:lnTo>
                    <a:pt x="134" y="6645"/>
                  </a:lnTo>
                  <a:cubicBezTo>
                    <a:pt x="0" y="6789"/>
                    <a:pt x="96" y="7038"/>
                    <a:pt x="306" y="7047"/>
                  </a:cubicBezTo>
                  <a:cubicBezTo>
                    <a:pt x="364" y="7047"/>
                    <a:pt x="421" y="7018"/>
                    <a:pt x="469" y="6980"/>
                  </a:cubicBezTo>
                  <a:lnTo>
                    <a:pt x="7063" y="377"/>
                  </a:lnTo>
                  <a:cubicBezTo>
                    <a:pt x="7186" y="201"/>
                    <a:pt x="7039" y="0"/>
                    <a:pt x="6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AutoShape 2" descr="The Intersection over Unit (IoU). The formula of IoU. The IoU is the... |  Download Scientific Diagram">
            <a:extLst>
              <a:ext uri="{FF2B5EF4-FFF2-40B4-BE49-F238E27FC236}">
                <a16:creationId xmlns:a16="http://schemas.microsoft.com/office/drawing/2014/main" id="{BC3F0896-145B-A163-85AA-A08FC6B95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EG"/>
          </a:p>
        </p:txBody>
      </p:sp>
      <p:pic>
        <p:nvPicPr>
          <p:cNvPr id="1028" name="Picture 4" descr="The Intersection over Unit (IoU). The formula of IoU. The IoU is the... |  Download Scientific Diagram">
            <a:extLst>
              <a:ext uri="{FF2B5EF4-FFF2-40B4-BE49-F238E27FC236}">
                <a16:creationId xmlns:a16="http://schemas.microsoft.com/office/drawing/2014/main" id="{C19690E5-111D-85D3-E7E9-5EAAE136A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1" t="63482" r="18857" b="14019"/>
          <a:stretch/>
        </p:blipFill>
        <p:spPr bwMode="auto">
          <a:xfrm>
            <a:off x="4711154" y="1757037"/>
            <a:ext cx="847287" cy="6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aluation Metric for Regression Models - Analytics Vidhya">
            <a:extLst>
              <a:ext uri="{FF2B5EF4-FFF2-40B4-BE49-F238E27FC236}">
                <a16:creationId xmlns:a16="http://schemas.microsoft.com/office/drawing/2014/main" id="{9DCADED0-F35C-6394-F4F4-F9B7AAC8D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t="10367" r="6666" b="15489"/>
          <a:stretch/>
        </p:blipFill>
        <p:spPr bwMode="auto">
          <a:xfrm>
            <a:off x="471169" y="1803421"/>
            <a:ext cx="1418546" cy="56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precision, Recall, Accuracy and F1-score? - Nomidl">
            <a:extLst>
              <a:ext uri="{FF2B5EF4-FFF2-40B4-BE49-F238E27FC236}">
                <a16:creationId xmlns:a16="http://schemas.microsoft.com/office/drawing/2014/main" id="{3B1CC599-D93D-70E5-406C-E567FFC46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7" t="16575" r="7210" b="18723"/>
          <a:stretch/>
        </p:blipFill>
        <p:spPr bwMode="auto">
          <a:xfrm>
            <a:off x="5231763" y="3194847"/>
            <a:ext cx="2085442" cy="7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GMM Visual Results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716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Visual Results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316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title" idx="8"/>
          </p:nvPr>
        </p:nvSpPr>
        <p:spPr>
          <a:xfrm>
            <a:off x="1287100" y="453491"/>
            <a:ext cx="656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Applying Evaluation Metrics on GMM </a:t>
            </a:r>
            <a:endParaRPr dirty="0"/>
          </a:p>
        </p:txBody>
      </p:sp>
      <p:pic>
        <p:nvPicPr>
          <p:cNvPr id="2" name="output">
            <a:hlinkClick r:id="" action="ppaction://media"/>
            <a:extLst>
              <a:ext uri="{FF2B5EF4-FFF2-40B4-BE49-F238E27FC236}">
                <a16:creationId xmlns:a16="http://schemas.microsoft.com/office/drawing/2014/main" id="{C474D32D-0CCD-9FB7-9D3C-7678FDF8E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18242"/>
            <a:ext cx="914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title" idx="8"/>
          </p:nvPr>
        </p:nvSpPr>
        <p:spPr>
          <a:xfrm>
            <a:off x="1232066" y="453492"/>
            <a:ext cx="66798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Applying Evaluation Metrics on Classical Method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2D0256-AD42-DF9B-A711-6C567734F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899" y="1705508"/>
            <a:ext cx="5410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4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title" idx="8"/>
          </p:nvPr>
        </p:nvSpPr>
        <p:spPr>
          <a:xfrm>
            <a:off x="1232066" y="2285400"/>
            <a:ext cx="66798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15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graphicFrame>
        <p:nvGraphicFramePr>
          <p:cNvPr id="252" name="Google Shape;252;p25"/>
          <p:cNvGraphicFramePr/>
          <p:nvPr/>
        </p:nvGraphicFramePr>
        <p:xfrm>
          <a:off x="720000" y="1614825"/>
          <a:ext cx="7704000" cy="2169150"/>
        </p:xfrm>
        <a:graphic>
          <a:graphicData uri="http://schemas.openxmlformats.org/drawingml/2006/table">
            <a:tbl>
              <a:tblPr>
                <a:noFill/>
                <a:tableStyleId>{7B493B7D-0D95-4160-9F1C-E43316131FB8}</a:tableStyleId>
              </a:tblPr>
              <a:tblGrid>
                <a:gridCol w="184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hlink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/>
                        </a:rPr>
                        <a:t>Fonts</a:t>
                      </a:r>
                      <a:endParaRPr sz="1000" b="1" u="sng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To view this template correctly in PowerPoint, download and install the fonts we used</a:t>
                      </a:r>
                      <a:endParaRPr sz="10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hlink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/>
                        </a:rPr>
                        <a:t>Used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and </a:t>
                      </a:r>
                      <a:r>
                        <a:rPr lang="en" sz="1000" b="1" u="sng">
                          <a:solidFill>
                            <a:schemeClr val="hlink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/>
                        </a:rPr>
                        <a:t>alternative</a:t>
                      </a:r>
                      <a:r>
                        <a:rPr lang="en" sz="1000" b="1" u="sng">
                          <a:solidFill>
                            <a:schemeClr val="hlink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/>
                        </a:rPr>
                        <a:t> resources</a:t>
                      </a:r>
                      <a:endParaRPr sz="1000" b="1" u="sng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hlink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/>
                        </a:rPr>
                        <a:t>Thanks slide</a:t>
                      </a:r>
                      <a:endParaRPr sz="1000" b="1" u="sng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You must keep it so that proper credits for our design are given</a:t>
                      </a:r>
                      <a:endParaRPr sz="10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hlink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/>
                        </a:rPr>
                        <a:t>Colors</a:t>
                      </a:r>
                      <a:endParaRPr sz="1000" b="1" u="sng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All the colors used in this presentation</a:t>
                      </a:r>
                      <a:endParaRPr sz="10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hlink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/>
                        </a:rPr>
                        <a:t>Icons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and </a:t>
                      </a:r>
                      <a:r>
                        <a:rPr lang="en" sz="1000" b="1" u="sng">
                          <a:solidFill>
                            <a:schemeClr val="hlink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/>
                        </a:rPr>
                        <a:t>infographic resources</a:t>
                      </a:r>
                      <a:endParaRPr sz="1000" b="1" u="sng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Editable presentation theme </a:t>
                      </a:r>
                      <a:endParaRPr sz="1000" b="1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You can edit the master slides easily. For more info, click </a:t>
                      </a:r>
                      <a:r>
                        <a:rPr lang="en" sz="1000" b="1" u="sng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3" name="Google Shape;253;p25"/>
          <p:cNvSpPr txBox="1"/>
          <p:nvPr/>
        </p:nvSpPr>
        <p:spPr>
          <a:xfrm>
            <a:off x="720000" y="10637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You can delete this slide when you’re done editing the presentation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1543619" y="4133675"/>
            <a:ext cx="171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0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Slidesgo</a:t>
            </a: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endParaRPr sz="1000" b="1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4387381" y="4133675"/>
            <a:ext cx="321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0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7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8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9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10"/>
              </a:rPr>
              <a:t>Wepik</a:t>
            </a: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11"/>
              </a:rPr>
              <a:t>Videvo</a:t>
            </a:r>
            <a:endParaRPr sz="10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 idx="2"/>
          </p:nvPr>
        </p:nvSpPr>
        <p:spPr>
          <a:xfrm>
            <a:off x="1730517" y="1369188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62" name="Google Shape;262;p26"/>
          <p:cNvSpPr txBox="1">
            <a:spLocks noGrp="1"/>
          </p:cNvSpPr>
          <p:nvPr>
            <p:ph type="title" idx="3"/>
          </p:nvPr>
        </p:nvSpPr>
        <p:spPr>
          <a:xfrm>
            <a:off x="5474242" y="1369188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263" name="Google Shape;263;p26"/>
          <p:cNvSpPr txBox="1">
            <a:spLocks noGrp="1"/>
          </p:cNvSpPr>
          <p:nvPr>
            <p:ph type="subTitle" idx="1"/>
          </p:nvPr>
        </p:nvSpPr>
        <p:spPr>
          <a:xfrm>
            <a:off x="1730518" y="2144988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What is the project about.</a:t>
            </a:r>
            <a:endParaRPr dirty="0"/>
          </a:p>
        </p:txBody>
      </p:sp>
      <p:sp>
        <p:nvSpPr>
          <p:cNvPr id="264" name="Google Shape;264;p26"/>
          <p:cNvSpPr txBox="1">
            <a:spLocks noGrp="1"/>
          </p:cNvSpPr>
          <p:nvPr>
            <p:ph type="subTitle" idx="4"/>
          </p:nvPr>
        </p:nvSpPr>
        <p:spPr>
          <a:xfrm>
            <a:off x="5474243" y="2144988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made it work.</a:t>
            </a:r>
            <a:endParaRPr dirty="0"/>
          </a:p>
        </p:txBody>
      </p:sp>
      <p:sp>
        <p:nvSpPr>
          <p:cNvPr id="265" name="Google Shape;265;p26"/>
          <p:cNvSpPr txBox="1">
            <a:spLocks noGrp="1"/>
          </p:cNvSpPr>
          <p:nvPr>
            <p:ph type="title" idx="5"/>
          </p:nvPr>
        </p:nvSpPr>
        <p:spPr>
          <a:xfrm>
            <a:off x="1730517" y="2992950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and Results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title" idx="6"/>
          </p:nvPr>
        </p:nvSpPr>
        <p:spPr>
          <a:xfrm>
            <a:off x="5474242" y="2992950"/>
            <a:ext cx="25839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with Classic Methods</a:t>
            </a:r>
            <a:endParaRPr dirty="0"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7"/>
          </p:nvPr>
        </p:nvSpPr>
        <p:spPr>
          <a:xfrm>
            <a:off x="1730547" y="3768750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our code and measuring the results.</a:t>
            </a:r>
            <a:endParaRPr dirty="0"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8"/>
          </p:nvPr>
        </p:nvSpPr>
        <p:spPr>
          <a:xfrm>
            <a:off x="5474248" y="3768750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GMM vs Others.</a:t>
            </a:r>
            <a:endParaRPr dirty="0"/>
          </a:p>
        </p:txBody>
      </p:sp>
      <p:sp>
        <p:nvSpPr>
          <p:cNvPr id="269" name="Google Shape;269;p26"/>
          <p:cNvSpPr txBox="1">
            <a:spLocks noGrp="1"/>
          </p:cNvSpPr>
          <p:nvPr>
            <p:ph type="title" idx="9"/>
          </p:nvPr>
        </p:nvSpPr>
        <p:spPr>
          <a:xfrm>
            <a:off x="802218" y="1506733"/>
            <a:ext cx="775800" cy="775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p26"/>
          <p:cNvSpPr txBox="1">
            <a:spLocks noGrp="1"/>
          </p:cNvSpPr>
          <p:nvPr>
            <p:ph type="title" idx="13"/>
          </p:nvPr>
        </p:nvSpPr>
        <p:spPr>
          <a:xfrm>
            <a:off x="802218" y="3132895"/>
            <a:ext cx="775800" cy="775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26"/>
          <p:cNvSpPr txBox="1">
            <a:spLocks noGrp="1"/>
          </p:cNvSpPr>
          <p:nvPr>
            <p:ph type="title" idx="14"/>
          </p:nvPr>
        </p:nvSpPr>
        <p:spPr>
          <a:xfrm>
            <a:off x="4546068" y="1506733"/>
            <a:ext cx="775800" cy="775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26"/>
          <p:cNvSpPr txBox="1">
            <a:spLocks noGrp="1"/>
          </p:cNvSpPr>
          <p:nvPr>
            <p:ph type="title" idx="15"/>
          </p:nvPr>
        </p:nvSpPr>
        <p:spPr>
          <a:xfrm>
            <a:off x="4546068" y="3132895"/>
            <a:ext cx="775800" cy="775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>
            <a:spLocks noGrp="1"/>
          </p:cNvSpPr>
          <p:nvPr>
            <p:ph type="title"/>
          </p:nvPr>
        </p:nvSpPr>
        <p:spPr>
          <a:xfrm>
            <a:off x="1774650" y="1249125"/>
            <a:ext cx="55947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296" name="Google Shape;296;p28"/>
          <p:cNvSpPr txBox="1">
            <a:spLocks noGrp="1"/>
          </p:cNvSpPr>
          <p:nvPr>
            <p:ph type="subTitle" idx="1"/>
          </p:nvPr>
        </p:nvSpPr>
        <p:spPr>
          <a:xfrm>
            <a:off x="903322" y="2571750"/>
            <a:ext cx="7337355" cy="1601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Work Sans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Foreground detection in video streams</a:t>
            </a:r>
            <a:r>
              <a:rPr lang="en-EG" sz="2000" dirty="0">
                <a:latin typeface="Work Sans" pitchFamily="2" charset="77"/>
                <a:cs typeface="Times New Roman" panose="02020603050405020304" pitchFamily="18" charset="0"/>
              </a:rPr>
              <a:t>.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2000" dirty="0">
                <a:latin typeface="Work Sans" pitchFamily="2" charset="77"/>
                <a:cs typeface="Times New Roman" panose="02020603050405020304" pitchFamily="18" charset="0"/>
              </a:rPr>
              <a:t>Distinguishing background and foreground objects.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2000" dirty="0">
                <a:latin typeface="Work Sans" pitchFamily="2" charset="77"/>
                <a:cs typeface="Times New Roman" panose="02020603050405020304" pitchFamily="18" charset="0"/>
              </a:rPr>
              <a:t>Dynamic scene changes. </a:t>
            </a:r>
            <a:endParaRPr lang="en-US" sz="2000" dirty="0">
              <a:latin typeface="Work Sans" pitchFamily="2" charset="77"/>
              <a:cs typeface="Times New Roman" panose="02020603050405020304" pitchFamily="18" charset="0"/>
            </a:endParaRPr>
          </a:p>
        </p:txBody>
      </p:sp>
      <p:grpSp>
        <p:nvGrpSpPr>
          <p:cNvPr id="297" name="Google Shape;297;p28"/>
          <p:cNvGrpSpPr/>
          <p:nvPr/>
        </p:nvGrpSpPr>
        <p:grpSpPr>
          <a:xfrm>
            <a:off x="8031504" y="4173093"/>
            <a:ext cx="798790" cy="609770"/>
            <a:chOff x="11499487" y="1377314"/>
            <a:chExt cx="693755" cy="529590"/>
          </a:xfrm>
        </p:grpSpPr>
        <p:sp>
          <p:nvSpPr>
            <p:cNvPr id="298" name="Google Shape;298;p28"/>
            <p:cNvSpPr/>
            <p:nvPr/>
          </p:nvSpPr>
          <p:spPr>
            <a:xfrm>
              <a:off x="11499487" y="1502092"/>
              <a:ext cx="499618" cy="404812"/>
            </a:xfrm>
            <a:custGeom>
              <a:avLst/>
              <a:gdLst/>
              <a:ahLst/>
              <a:cxnLst/>
              <a:rect l="l" t="t" r="r" b="b"/>
              <a:pathLst>
                <a:path w="499618" h="404812" extrusionOk="0">
                  <a:moveTo>
                    <a:pt x="499618" y="10477"/>
                  </a:moveTo>
                  <a:lnTo>
                    <a:pt x="473923" y="308610"/>
                  </a:lnTo>
                  <a:lnTo>
                    <a:pt x="146555" y="308610"/>
                  </a:lnTo>
                  <a:lnTo>
                    <a:pt x="87552" y="404812"/>
                  </a:lnTo>
                  <a:lnTo>
                    <a:pt x="87552" y="308610"/>
                  </a:lnTo>
                  <a:lnTo>
                    <a:pt x="0" y="30861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946CCF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1694576" y="1377314"/>
              <a:ext cx="498666" cy="404812"/>
            </a:xfrm>
            <a:custGeom>
              <a:avLst/>
              <a:gdLst/>
              <a:ahLst/>
              <a:cxnLst/>
              <a:rect l="l" t="t" r="r" b="b"/>
              <a:pathLst>
                <a:path w="498666" h="404812" extrusionOk="0">
                  <a:moveTo>
                    <a:pt x="0" y="10478"/>
                  </a:moveTo>
                  <a:lnTo>
                    <a:pt x="25695" y="308610"/>
                  </a:lnTo>
                  <a:lnTo>
                    <a:pt x="353064" y="308610"/>
                  </a:lnTo>
                  <a:lnTo>
                    <a:pt x="411114" y="404813"/>
                  </a:lnTo>
                  <a:lnTo>
                    <a:pt x="411114" y="308610"/>
                  </a:lnTo>
                  <a:lnTo>
                    <a:pt x="498667" y="308610"/>
                  </a:lnTo>
                  <a:lnTo>
                    <a:pt x="498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0" name="Google Shape;300;p28"/>
            <p:cNvGrpSpPr/>
            <p:nvPr/>
          </p:nvGrpSpPr>
          <p:grpSpPr>
            <a:xfrm>
              <a:off x="11852551" y="1525905"/>
              <a:ext cx="215073" cy="30480"/>
              <a:chOff x="11852551" y="1525905"/>
              <a:chExt cx="215073" cy="30480"/>
            </a:xfrm>
          </p:grpSpPr>
          <p:sp>
            <p:nvSpPr>
              <p:cNvPr id="301" name="Google Shape;301;p28"/>
              <p:cNvSpPr/>
              <p:nvPr/>
            </p:nvSpPr>
            <p:spPr>
              <a:xfrm>
                <a:off x="11852551" y="1525905"/>
                <a:ext cx="30452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30452" h="30480" extrusionOk="0">
                    <a:moveTo>
                      <a:pt x="30452" y="15240"/>
                    </a:moveTo>
                    <a:cubicBezTo>
                      <a:pt x="30452" y="23813"/>
                      <a:pt x="23791" y="30480"/>
                      <a:pt x="15226" y="30480"/>
                    </a:cubicBezTo>
                    <a:cubicBezTo>
                      <a:pt x="6661" y="30480"/>
                      <a:pt x="0" y="23813"/>
                      <a:pt x="0" y="15240"/>
                    </a:cubicBezTo>
                    <a:cubicBezTo>
                      <a:pt x="0" y="6668"/>
                      <a:pt x="6661" y="0"/>
                      <a:pt x="15226" y="0"/>
                    </a:cubicBezTo>
                    <a:cubicBezTo>
                      <a:pt x="22839" y="0"/>
                      <a:pt x="30452" y="6668"/>
                      <a:pt x="30452" y="15240"/>
                    </a:cubicBezTo>
                    <a:close/>
                  </a:path>
                </a:pathLst>
              </a:custGeom>
              <a:solidFill>
                <a:srgbClr val="EBEBE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11944861" y="1525905"/>
                <a:ext cx="30453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30453" h="30480" extrusionOk="0">
                    <a:moveTo>
                      <a:pt x="30453" y="15240"/>
                    </a:moveTo>
                    <a:cubicBezTo>
                      <a:pt x="30453" y="23813"/>
                      <a:pt x="23791" y="30480"/>
                      <a:pt x="15227" y="30480"/>
                    </a:cubicBezTo>
                    <a:cubicBezTo>
                      <a:pt x="6662" y="30480"/>
                      <a:pt x="0" y="23813"/>
                      <a:pt x="0" y="15240"/>
                    </a:cubicBezTo>
                    <a:cubicBezTo>
                      <a:pt x="0" y="6668"/>
                      <a:pt x="6662" y="0"/>
                      <a:pt x="15227" y="0"/>
                    </a:cubicBezTo>
                    <a:cubicBezTo>
                      <a:pt x="23791" y="0"/>
                      <a:pt x="30453" y="6668"/>
                      <a:pt x="30453" y="15240"/>
                    </a:cubicBezTo>
                    <a:close/>
                  </a:path>
                </a:pathLst>
              </a:custGeom>
              <a:solidFill>
                <a:srgbClr val="EBEBE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12037171" y="1525905"/>
                <a:ext cx="30453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30453" h="30480" extrusionOk="0">
                    <a:moveTo>
                      <a:pt x="30453" y="15240"/>
                    </a:moveTo>
                    <a:cubicBezTo>
                      <a:pt x="30453" y="23813"/>
                      <a:pt x="23791" y="30480"/>
                      <a:pt x="15227" y="30480"/>
                    </a:cubicBezTo>
                    <a:cubicBezTo>
                      <a:pt x="6662" y="30480"/>
                      <a:pt x="0" y="23813"/>
                      <a:pt x="0" y="15240"/>
                    </a:cubicBezTo>
                    <a:cubicBezTo>
                      <a:pt x="0" y="6668"/>
                      <a:pt x="6662" y="0"/>
                      <a:pt x="15227" y="0"/>
                    </a:cubicBezTo>
                    <a:cubicBezTo>
                      <a:pt x="23791" y="0"/>
                      <a:pt x="30453" y="6668"/>
                      <a:pt x="30453" y="15240"/>
                    </a:cubicBezTo>
                    <a:close/>
                  </a:path>
                </a:pathLst>
              </a:custGeom>
              <a:solidFill>
                <a:srgbClr val="EBEBE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04" name="Google Shape;304;p28"/>
          <p:cNvPicPr preferRelativeResize="0"/>
          <p:nvPr/>
        </p:nvPicPr>
        <p:blipFill rotWithShape="1">
          <a:blip r:embed="rId3">
            <a:alphaModFix/>
          </a:blip>
          <a:srcRect r="27097"/>
          <a:stretch/>
        </p:blipFill>
        <p:spPr>
          <a:xfrm flipH="1">
            <a:off x="0" y="486675"/>
            <a:ext cx="2270400" cy="8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/>
          <p:nvPr/>
        </p:nvSpPr>
        <p:spPr>
          <a:xfrm>
            <a:off x="7119603" y="640122"/>
            <a:ext cx="614918" cy="609005"/>
          </a:xfrm>
          <a:custGeom>
            <a:avLst/>
            <a:gdLst/>
            <a:ahLst/>
            <a:cxnLst/>
            <a:rect l="l" t="t" r="r" b="b"/>
            <a:pathLst>
              <a:path w="386741" h="383022" extrusionOk="0">
                <a:moveTo>
                  <a:pt x="337837" y="80127"/>
                </a:moveTo>
                <a:lnTo>
                  <a:pt x="252188" y="106797"/>
                </a:lnTo>
                <a:cubicBezTo>
                  <a:pt x="248382" y="107750"/>
                  <a:pt x="244576" y="110607"/>
                  <a:pt x="241720" y="112512"/>
                </a:cubicBezTo>
                <a:lnTo>
                  <a:pt x="224591" y="118227"/>
                </a:lnTo>
                <a:cubicBezTo>
                  <a:pt x="225543" y="79175"/>
                  <a:pt x="197944" y="16310"/>
                  <a:pt x="197944" y="16310"/>
                </a:cubicBezTo>
                <a:cubicBezTo>
                  <a:pt x="194138" y="3927"/>
                  <a:pt x="179863" y="-2740"/>
                  <a:pt x="165588" y="1070"/>
                </a:cubicBezTo>
                <a:cubicBezTo>
                  <a:pt x="152265" y="5832"/>
                  <a:pt x="143701" y="19167"/>
                  <a:pt x="147506" y="31550"/>
                </a:cubicBezTo>
                <a:lnTo>
                  <a:pt x="155120" y="55362"/>
                </a:lnTo>
                <a:cubicBezTo>
                  <a:pt x="174153" y="138230"/>
                  <a:pt x="118957" y="178235"/>
                  <a:pt x="118957" y="178235"/>
                </a:cubicBezTo>
                <a:lnTo>
                  <a:pt x="112296" y="155375"/>
                </a:lnTo>
                <a:lnTo>
                  <a:pt x="0" y="190617"/>
                </a:lnTo>
                <a:lnTo>
                  <a:pt x="59955" y="383022"/>
                </a:lnTo>
                <a:lnTo>
                  <a:pt x="172250" y="347780"/>
                </a:lnTo>
                <a:lnTo>
                  <a:pt x="164636" y="323015"/>
                </a:lnTo>
                <a:cubicBezTo>
                  <a:pt x="164636" y="323015"/>
                  <a:pt x="196042" y="332540"/>
                  <a:pt x="269318" y="310632"/>
                </a:cubicBezTo>
                <a:cubicBezTo>
                  <a:pt x="273125" y="311585"/>
                  <a:pt x="277883" y="310632"/>
                  <a:pt x="281690" y="309680"/>
                </a:cubicBezTo>
                <a:lnTo>
                  <a:pt x="367339" y="283010"/>
                </a:lnTo>
                <a:cubicBezTo>
                  <a:pt x="381614" y="278247"/>
                  <a:pt x="390178" y="263007"/>
                  <a:pt x="385420" y="248720"/>
                </a:cubicBezTo>
                <a:cubicBezTo>
                  <a:pt x="382565" y="240147"/>
                  <a:pt x="375903" y="233480"/>
                  <a:pt x="367339" y="230622"/>
                </a:cubicBezTo>
                <a:cubicBezTo>
                  <a:pt x="378759" y="224907"/>
                  <a:pt x="385420" y="210620"/>
                  <a:pt x="381614" y="198237"/>
                </a:cubicBezTo>
                <a:cubicBezTo>
                  <a:pt x="378759" y="189665"/>
                  <a:pt x="372097" y="182997"/>
                  <a:pt x="363532" y="180140"/>
                </a:cubicBezTo>
                <a:cubicBezTo>
                  <a:pt x="374952" y="174425"/>
                  <a:pt x="381614" y="160137"/>
                  <a:pt x="377807" y="147755"/>
                </a:cubicBezTo>
                <a:cubicBezTo>
                  <a:pt x="374952" y="139182"/>
                  <a:pt x="368291" y="132515"/>
                  <a:pt x="359725" y="129657"/>
                </a:cubicBezTo>
                <a:cubicBezTo>
                  <a:pt x="371145" y="123942"/>
                  <a:pt x="377807" y="109655"/>
                  <a:pt x="374000" y="97272"/>
                </a:cubicBezTo>
                <a:cubicBezTo>
                  <a:pt x="367339" y="83937"/>
                  <a:pt x="352112" y="75365"/>
                  <a:pt x="337837" y="801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Steps</a:t>
            </a:r>
            <a:endParaRPr dirty="0"/>
          </a:p>
        </p:txBody>
      </p:sp>
      <p:sp>
        <p:nvSpPr>
          <p:cNvPr id="311" name="Google Shape;311;p29"/>
          <p:cNvSpPr/>
          <p:nvPr/>
        </p:nvSpPr>
        <p:spPr>
          <a:xfrm>
            <a:off x="2242800" y="1464684"/>
            <a:ext cx="2329200" cy="120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1- Implement GMM</a:t>
            </a:r>
            <a:endParaRPr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4719792" y="1464684"/>
            <a:ext cx="2329200" cy="120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2- Apply GMM on image sequence.</a:t>
            </a:r>
            <a:endParaRPr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2242800" y="2789859"/>
            <a:ext cx="2329200" cy="120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Alexandria"/>
                <a:cs typeface="Alexandria"/>
                <a:sym typeface="Alexandria"/>
              </a:rPr>
              <a:t>3- Test Results using numeric metrics.</a:t>
            </a:r>
            <a:endParaRPr b="1" dirty="0">
              <a:solidFill>
                <a:schemeClr val="dk1"/>
              </a:solidFill>
              <a:latin typeface="Alexandria"/>
              <a:cs typeface="Alexandria"/>
              <a:sym typeface="Alexandri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4719792" y="2789859"/>
            <a:ext cx="2329200" cy="120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4- Compare with other methods.</a:t>
            </a:r>
            <a:endParaRPr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Dataset2012 Samples</a:t>
            </a:r>
            <a:endParaRPr dirty="0"/>
          </a:p>
        </p:txBody>
      </p:sp>
      <p:sp>
        <p:nvSpPr>
          <p:cNvPr id="2" name="Google Shape;310;p29">
            <a:extLst>
              <a:ext uri="{FF2B5EF4-FFF2-40B4-BE49-F238E27FC236}">
                <a16:creationId xmlns:a16="http://schemas.microsoft.com/office/drawing/2014/main" id="{946522C9-20A8-583F-BB73-78EB18EA1727}"/>
              </a:ext>
            </a:extLst>
          </p:cNvPr>
          <p:cNvSpPr txBox="1">
            <a:spLocks/>
          </p:cNvSpPr>
          <p:nvPr/>
        </p:nvSpPr>
        <p:spPr>
          <a:xfrm>
            <a:off x="0" y="4821243"/>
            <a:ext cx="7704000" cy="33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r>
              <a:rPr lang="en-US" sz="1200" b="0" dirty="0"/>
              <a:t>Dataset from </a:t>
            </a:r>
            <a:r>
              <a:rPr lang="en-US" sz="1200" b="0" dirty="0" err="1"/>
              <a:t>www.changedetection.net</a:t>
            </a:r>
            <a:r>
              <a:rPr lang="en-US" sz="1200" b="0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C3C6C-63C3-78A7-D2AE-FE7BE6F6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1" y="1227666"/>
            <a:ext cx="4421773" cy="3195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1711D9-E538-71AE-FD30-70B62CE1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27666"/>
            <a:ext cx="4421774" cy="3195936"/>
          </a:xfrm>
          <a:prstGeom prst="rect">
            <a:avLst/>
          </a:prstGeom>
        </p:spPr>
      </p:pic>
      <p:sp>
        <p:nvSpPr>
          <p:cNvPr id="5" name="Google Shape;310;p29">
            <a:extLst>
              <a:ext uri="{FF2B5EF4-FFF2-40B4-BE49-F238E27FC236}">
                <a16:creationId xmlns:a16="http://schemas.microsoft.com/office/drawing/2014/main" id="{832C9350-9082-0550-418E-42EC52FFEEFF}"/>
              </a:ext>
            </a:extLst>
          </p:cNvPr>
          <p:cNvSpPr txBox="1">
            <a:spLocks/>
          </p:cNvSpPr>
          <p:nvPr/>
        </p:nvSpPr>
        <p:spPr>
          <a:xfrm>
            <a:off x="134611" y="4456459"/>
            <a:ext cx="8874778" cy="33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pPr algn="ctr"/>
            <a:r>
              <a:rPr lang="en-US" sz="1200" b="0" dirty="0"/>
              <a:t>Baseline Category</a:t>
            </a:r>
          </a:p>
        </p:txBody>
      </p:sp>
    </p:spTree>
    <p:extLst>
      <p:ext uri="{BB962C8B-B14F-4D97-AF65-F5344CB8AC3E}">
        <p14:creationId xmlns:p14="http://schemas.microsoft.com/office/powerpoint/2010/main" val="3827028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Dataset2012 Samples</a:t>
            </a:r>
            <a:endParaRPr dirty="0"/>
          </a:p>
        </p:txBody>
      </p:sp>
      <p:sp>
        <p:nvSpPr>
          <p:cNvPr id="2" name="Google Shape;310;p29">
            <a:extLst>
              <a:ext uri="{FF2B5EF4-FFF2-40B4-BE49-F238E27FC236}">
                <a16:creationId xmlns:a16="http://schemas.microsoft.com/office/drawing/2014/main" id="{946522C9-20A8-583F-BB73-78EB18EA1727}"/>
              </a:ext>
            </a:extLst>
          </p:cNvPr>
          <p:cNvSpPr txBox="1">
            <a:spLocks/>
          </p:cNvSpPr>
          <p:nvPr/>
        </p:nvSpPr>
        <p:spPr>
          <a:xfrm>
            <a:off x="0" y="4821243"/>
            <a:ext cx="7704000" cy="33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r>
              <a:rPr lang="en-US" sz="1200" b="0" dirty="0"/>
              <a:t>Dataset from </a:t>
            </a:r>
            <a:r>
              <a:rPr lang="en-US" sz="1200" b="0" dirty="0" err="1"/>
              <a:t>www.changedetection.net</a:t>
            </a:r>
            <a:r>
              <a:rPr lang="en-US" sz="1200" b="0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87DE5-9DC2-3458-3629-B9961BBA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7" y="1096408"/>
            <a:ext cx="4440173" cy="331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A25F83-904C-BF35-3FB4-8DDE4AE1D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96407"/>
            <a:ext cx="4440173" cy="3314227"/>
          </a:xfrm>
          <a:prstGeom prst="rect">
            <a:avLst/>
          </a:prstGeom>
        </p:spPr>
      </p:pic>
      <p:sp>
        <p:nvSpPr>
          <p:cNvPr id="7" name="Google Shape;310;p29">
            <a:extLst>
              <a:ext uri="{FF2B5EF4-FFF2-40B4-BE49-F238E27FC236}">
                <a16:creationId xmlns:a16="http://schemas.microsoft.com/office/drawing/2014/main" id="{DCAAAA8A-A827-9A15-D8DC-AF78AB9CD3FC}"/>
              </a:ext>
            </a:extLst>
          </p:cNvPr>
          <p:cNvSpPr txBox="1">
            <a:spLocks/>
          </p:cNvSpPr>
          <p:nvPr/>
        </p:nvSpPr>
        <p:spPr>
          <a:xfrm>
            <a:off x="296333" y="4410635"/>
            <a:ext cx="8551334" cy="33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 b="1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pPr algn="ctr"/>
            <a:r>
              <a:rPr lang="en-US" sz="1200" b="0" dirty="0"/>
              <a:t>Dynamic Background Category</a:t>
            </a:r>
          </a:p>
        </p:txBody>
      </p:sp>
    </p:spTree>
    <p:extLst>
      <p:ext uri="{BB962C8B-B14F-4D97-AF65-F5344CB8AC3E}">
        <p14:creationId xmlns:p14="http://schemas.microsoft.com/office/powerpoint/2010/main" val="296652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GMM Implementation</a:t>
            </a:r>
            <a:endParaRPr dirty="0"/>
          </a:p>
        </p:txBody>
      </p:sp>
      <p:sp>
        <p:nvSpPr>
          <p:cNvPr id="455" name="Google Shape;455;p33"/>
          <p:cNvSpPr/>
          <p:nvPr/>
        </p:nvSpPr>
        <p:spPr>
          <a:xfrm>
            <a:off x="3085539" y="1314920"/>
            <a:ext cx="2972700" cy="2972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Adaptive GMM</a:t>
            </a:r>
            <a:endParaRPr sz="3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56" name="Google Shape;456;p33"/>
          <p:cNvSpPr/>
          <p:nvPr/>
        </p:nvSpPr>
        <p:spPr>
          <a:xfrm>
            <a:off x="715739" y="1433014"/>
            <a:ext cx="236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Save Image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57" name="Google Shape;457;p33"/>
          <p:cNvSpPr/>
          <p:nvPr/>
        </p:nvSpPr>
        <p:spPr>
          <a:xfrm>
            <a:off x="715739" y="2440922"/>
            <a:ext cx="2365800" cy="65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Check </a:t>
            </a:r>
            <a:r>
              <a:rPr lang="en-US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If Foreground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58" name="Google Shape;458;p33"/>
          <p:cNvSpPr/>
          <p:nvPr/>
        </p:nvSpPr>
        <p:spPr>
          <a:xfrm>
            <a:off x="715739" y="3710486"/>
            <a:ext cx="2365800" cy="64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Order Distributions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59" name="Google Shape;459;p33"/>
          <p:cNvSpPr/>
          <p:nvPr/>
        </p:nvSpPr>
        <p:spPr>
          <a:xfrm>
            <a:off x="6058252" y="1228235"/>
            <a:ext cx="2365800" cy="82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Initialize Parameters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60" name="Google Shape;460;p33"/>
          <p:cNvSpPr/>
          <p:nvPr/>
        </p:nvSpPr>
        <p:spPr>
          <a:xfrm>
            <a:off x="6197600" y="2475696"/>
            <a:ext cx="2226452" cy="65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Check Match Distributions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6058252" y="3653607"/>
            <a:ext cx="2365800" cy="699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Update Parameters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68" name="Google Shape;468;p33"/>
          <p:cNvSpPr/>
          <p:nvPr/>
        </p:nvSpPr>
        <p:spPr>
          <a:xfrm>
            <a:off x="3391151" y="1344630"/>
            <a:ext cx="587400" cy="587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6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69" name="Google Shape;469;p33"/>
          <p:cNvSpPr/>
          <p:nvPr/>
        </p:nvSpPr>
        <p:spPr>
          <a:xfrm>
            <a:off x="5165451" y="1344630"/>
            <a:ext cx="587400" cy="58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1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70" name="Google Shape;470;p33"/>
          <p:cNvSpPr/>
          <p:nvPr/>
        </p:nvSpPr>
        <p:spPr>
          <a:xfrm>
            <a:off x="5752851" y="2507580"/>
            <a:ext cx="587400" cy="58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71" name="Google Shape;471;p33"/>
          <p:cNvSpPr/>
          <p:nvPr/>
        </p:nvSpPr>
        <p:spPr>
          <a:xfrm>
            <a:off x="5165451" y="3765405"/>
            <a:ext cx="587400" cy="587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3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72" name="Google Shape;472;p33"/>
          <p:cNvSpPr/>
          <p:nvPr/>
        </p:nvSpPr>
        <p:spPr>
          <a:xfrm>
            <a:off x="3391151" y="3765405"/>
            <a:ext cx="587400" cy="58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4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73" name="Google Shape;473;p33"/>
          <p:cNvSpPr/>
          <p:nvPr/>
        </p:nvSpPr>
        <p:spPr>
          <a:xfrm>
            <a:off x="2803751" y="2507580"/>
            <a:ext cx="587400" cy="58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5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Method</a:t>
            </a:r>
            <a:endParaRPr dirty="0"/>
          </a:p>
        </p:txBody>
      </p:sp>
      <p:sp>
        <p:nvSpPr>
          <p:cNvPr id="455" name="Google Shape;455;p33"/>
          <p:cNvSpPr/>
          <p:nvPr/>
        </p:nvSpPr>
        <p:spPr>
          <a:xfrm>
            <a:off x="3085539" y="1314920"/>
            <a:ext cx="2972700" cy="2972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Adaptive </a:t>
            </a:r>
            <a:r>
              <a:rPr lang="en" sz="28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Averaging</a:t>
            </a:r>
            <a:endParaRPr sz="3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56" name="Google Shape;456;p33"/>
          <p:cNvSpPr/>
          <p:nvPr/>
        </p:nvSpPr>
        <p:spPr>
          <a:xfrm>
            <a:off x="715739" y="1433014"/>
            <a:ext cx="236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Save Image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57" name="Google Shape;457;p33"/>
          <p:cNvSpPr/>
          <p:nvPr/>
        </p:nvSpPr>
        <p:spPr>
          <a:xfrm>
            <a:off x="715739" y="2440922"/>
            <a:ext cx="2365800" cy="65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Check </a:t>
            </a:r>
            <a:r>
              <a:rPr lang="en-US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If Foreground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58" name="Google Shape;458;p33"/>
          <p:cNvSpPr/>
          <p:nvPr/>
        </p:nvSpPr>
        <p:spPr>
          <a:xfrm>
            <a:off x="715739" y="3710486"/>
            <a:ext cx="2365800" cy="64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Apply Threshold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9" name="Google Shape;459;p33"/>
              <p:cNvSpPr/>
              <p:nvPr/>
            </p:nvSpPr>
            <p:spPr>
              <a:xfrm>
                <a:off x="5867401" y="1228235"/>
                <a:ext cx="2556600" cy="982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0000" rIns="91425" bIns="900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Alexandria"/>
                    <a:ea typeface="Alexandria"/>
                    <a:cs typeface="Alexandria"/>
                    <a:sym typeface="Alexandria"/>
                  </a:rPr>
                  <a:t>Choose forgetting factor</a:t>
                </a:r>
                <a:r>
                  <a:rPr lang="en-EG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EG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sz="2000" b="1" baseline="-25000" dirty="0">
                  <a:solidFill>
                    <a:schemeClr val="dk1"/>
                  </a:solidFill>
                  <a:latin typeface="Alexandria"/>
                  <a:ea typeface="Alexandria"/>
                  <a:cs typeface="Alexandria"/>
                  <a:sym typeface="Alexandria"/>
                </a:endParaRPr>
              </a:p>
            </p:txBody>
          </p:sp>
        </mc:Choice>
        <mc:Fallback>
          <p:sp>
            <p:nvSpPr>
              <p:cNvPr id="459" name="Google Shape;459;p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1" y="1228235"/>
                <a:ext cx="2556600" cy="982150"/>
              </a:xfrm>
              <a:prstGeom prst="rect">
                <a:avLst/>
              </a:prstGeom>
              <a:blipFill>
                <a:blip r:embed="rId3"/>
                <a:stretch>
                  <a:fillRect l="-1980" r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0" name="Google Shape;460;p33"/>
          <p:cNvSpPr/>
          <p:nvPr/>
        </p:nvSpPr>
        <p:spPr>
          <a:xfrm>
            <a:off x="6193487" y="2629423"/>
            <a:ext cx="2226452" cy="33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Update x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6058252" y="3653607"/>
            <a:ext cx="2365800" cy="699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Get Absolute Difference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68" name="Google Shape;468;p33"/>
          <p:cNvSpPr/>
          <p:nvPr/>
        </p:nvSpPr>
        <p:spPr>
          <a:xfrm>
            <a:off x="3391151" y="1344630"/>
            <a:ext cx="587400" cy="587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6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69" name="Google Shape;469;p33"/>
          <p:cNvSpPr/>
          <p:nvPr/>
        </p:nvSpPr>
        <p:spPr>
          <a:xfrm>
            <a:off x="5165451" y="1344630"/>
            <a:ext cx="587400" cy="58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1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70" name="Google Shape;470;p33"/>
          <p:cNvSpPr/>
          <p:nvPr/>
        </p:nvSpPr>
        <p:spPr>
          <a:xfrm>
            <a:off x="5752851" y="2507580"/>
            <a:ext cx="587400" cy="58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71" name="Google Shape;471;p33"/>
          <p:cNvSpPr/>
          <p:nvPr/>
        </p:nvSpPr>
        <p:spPr>
          <a:xfrm>
            <a:off x="5165451" y="3765405"/>
            <a:ext cx="587400" cy="587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3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72" name="Google Shape;472;p33"/>
          <p:cNvSpPr/>
          <p:nvPr/>
        </p:nvSpPr>
        <p:spPr>
          <a:xfrm>
            <a:off x="3391151" y="3765405"/>
            <a:ext cx="587400" cy="58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4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73" name="Google Shape;473;p33"/>
          <p:cNvSpPr/>
          <p:nvPr/>
        </p:nvSpPr>
        <p:spPr>
          <a:xfrm>
            <a:off x="2803751" y="2507580"/>
            <a:ext cx="587400" cy="58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5</a:t>
            </a:r>
            <a:endParaRPr sz="2000" b="1" dirty="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782372-0D28-6FC8-0A1E-901C018C1A94}"/>
                  </a:ext>
                </a:extLst>
              </p:cNvPr>
              <p:cNvSpPr txBox="1"/>
              <p:nvPr/>
            </p:nvSpPr>
            <p:spPr>
              <a:xfrm>
                <a:off x="6071531" y="3012172"/>
                <a:ext cx="233924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EG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EG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EG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EG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EG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EG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EG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EG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EG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EG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EG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EG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EG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EG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EG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EG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EG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EG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EG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782372-0D28-6FC8-0A1E-901C018C1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531" y="3012172"/>
                <a:ext cx="233924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057983"/>
      </p:ext>
    </p:extLst>
  </p:cSld>
  <p:clrMapOvr>
    <a:masterClrMapping/>
  </p:clrMapOvr>
</p:sld>
</file>

<file path=ppt/theme/theme1.xml><?xml version="1.0" encoding="utf-8"?>
<a:theme xmlns:a="http://schemas.openxmlformats.org/drawingml/2006/main" name="GTM Strategy Consulting by Slidesgo">
  <a:themeElements>
    <a:clrScheme name="Simple Light">
      <a:dk1>
        <a:srgbClr val="FFFFFF"/>
      </a:dk1>
      <a:lt1>
        <a:srgbClr val="131C39"/>
      </a:lt1>
      <a:dk2>
        <a:srgbClr val="282563"/>
      </a:dk2>
      <a:lt2>
        <a:srgbClr val="4738B3"/>
      </a:lt2>
      <a:accent1>
        <a:srgbClr val="946CCF"/>
      </a:accent1>
      <a:accent2>
        <a:srgbClr val="86B7B8"/>
      </a:accent2>
      <a:accent3>
        <a:srgbClr val="D58C45"/>
      </a:accent3>
      <a:accent4>
        <a:srgbClr val="EFD38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358</Words>
  <Application>Microsoft Macintosh PowerPoint</Application>
  <PresentationFormat>On-screen Show (16:9)</PresentationFormat>
  <Paragraphs>89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Work Sans</vt:lpstr>
      <vt:lpstr>Cambria Math</vt:lpstr>
      <vt:lpstr>Calibri</vt:lpstr>
      <vt:lpstr>Alexandria</vt:lpstr>
      <vt:lpstr>Arial</vt:lpstr>
      <vt:lpstr>GTM Strategy Consulting by Slidesgo</vt:lpstr>
      <vt:lpstr>Foreground Masking using GMM</vt:lpstr>
      <vt:lpstr>Contents of this template</vt:lpstr>
      <vt:lpstr>Table of contents</vt:lpstr>
      <vt:lpstr>Problem Definition</vt:lpstr>
      <vt:lpstr>Project Steps</vt:lpstr>
      <vt:lpstr>Dataset2012 Samples</vt:lpstr>
      <vt:lpstr>Dataset2012 Samples</vt:lpstr>
      <vt:lpstr>GMM Implementation</vt:lpstr>
      <vt:lpstr>Classical Method</vt:lpstr>
      <vt:lpstr>Evaluation Metrics</vt:lpstr>
      <vt:lpstr>GMM Visual Results </vt:lpstr>
      <vt:lpstr>Classical Visual Results </vt:lpstr>
      <vt:lpstr>Applying Evaluation Metrics on GMM </vt:lpstr>
      <vt:lpstr>Applying Evaluation Metrics on Classical Method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Youssef George Fouad Saad 19P9824</cp:lastModifiedBy>
  <cp:revision>8</cp:revision>
  <dcterms:modified xsi:type="dcterms:W3CDTF">2024-06-02T23:25:10Z</dcterms:modified>
</cp:coreProperties>
</file>